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39"/>
  </p:notesMasterIdLst>
  <p:sldIdLst>
    <p:sldId id="256" r:id="rId2"/>
    <p:sldId id="291" r:id="rId3"/>
    <p:sldId id="304" r:id="rId4"/>
    <p:sldId id="308" r:id="rId5"/>
    <p:sldId id="293" r:id="rId6"/>
    <p:sldId id="310" r:id="rId7"/>
    <p:sldId id="305" r:id="rId8"/>
    <p:sldId id="294" r:id="rId9"/>
    <p:sldId id="302" r:id="rId10"/>
    <p:sldId id="303" r:id="rId11"/>
    <p:sldId id="311" r:id="rId12"/>
    <p:sldId id="321" r:id="rId13"/>
    <p:sldId id="320" r:id="rId14"/>
    <p:sldId id="296" r:id="rId15"/>
    <p:sldId id="316" r:id="rId16"/>
    <p:sldId id="297" r:id="rId17"/>
    <p:sldId id="299" r:id="rId18"/>
    <p:sldId id="298" r:id="rId19"/>
    <p:sldId id="300" r:id="rId20"/>
    <p:sldId id="301" r:id="rId21"/>
    <p:sldId id="309" r:id="rId22"/>
    <p:sldId id="324" r:id="rId23"/>
    <p:sldId id="318" r:id="rId24"/>
    <p:sldId id="322" r:id="rId25"/>
    <p:sldId id="323" r:id="rId26"/>
    <p:sldId id="332" r:id="rId27"/>
    <p:sldId id="334" r:id="rId28"/>
    <p:sldId id="331" r:id="rId29"/>
    <p:sldId id="333" r:id="rId30"/>
    <p:sldId id="307" r:id="rId31"/>
    <p:sldId id="326" r:id="rId32"/>
    <p:sldId id="327" r:id="rId33"/>
    <p:sldId id="312" r:id="rId34"/>
    <p:sldId id="329" r:id="rId35"/>
    <p:sldId id="306" r:id="rId36"/>
    <p:sldId id="292" r:id="rId37"/>
    <p:sldId id="330" r:id="rId38"/>
  </p:sldIdLst>
  <p:sldSz cx="9144000" cy="5143500" type="screen16x9"/>
  <p:notesSz cx="6858000" cy="9144000"/>
  <p:embeddedFontLst>
    <p:embeddedFont>
      <p:font typeface="Bebas Neue" panose="020B0606020202050201" pitchFamily="34" charset="0"/>
      <p:regular r:id="rId40"/>
    </p:embeddedFont>
    <p:embeddedFont>
      <p:font typeface="Cairo" panose="020B0604020202020204" charset="0"/>
      <p:regular r:id="rId41"/>
    </p:embeddedFont>
    <p:embeddedFont>
      <p:font typeface="Cairo Black" panose="020B0604020202020204" charset="0"/>
      <p:bold r:id="rId42"/>
    </p:embeddedFont>
    <p:embeddedFont>
      <p:font typeface="Engravers MT" panose="02090707080505020304" pitchFamily="18" charset="0"/>
      <p:regular r:id="rId43"/>
    </p:embeddedFont>
    <p:embeddedFont>
      <p:font typeface="Libre Franklin" pitchFamily="2" charset="0"/>
      <p:regular r:id="rId44"/>
      <p:bold r:id="rId45"/>
      <p:italic r:id="rId46"/>
      <p:boldItalic r:id="rId47"/>
    </p:embeddedFont>
    <p:embeddedFont>
      <p:font typeface="Open Sans" panose="020B0606030504020204" pitchFamily="34" charset="0"/>
      <p:regular r:id="rId48"/>
      <p:bold r:id="rId49"/>
      <p:italic r:id="rId50"/>
      <p:boldItalic r:id="rId51"/>
    </p:embeddedFont>
    <p:embeddedFont>
      <p:font typeface="Open Sans ExtraBold" panose="020B0906030804020204" pitchFamily="34" charset="0"/>
      <p:bold r:id="rId52"/>
      <p:italic r:id="rId53"/>
      <p:boldItalic r:id="rId54"/>
    </p:embeddedFont>
    <p:embeddedFont>
      <p:font typeface="Open Sans Semibold" panose="020B0706030804020204" pitchFamily="34" charset="0"/>
      <p:bold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74FF"/>
    <a:srgbClr val="8755D0"/>
    <a:srgbClr val="1212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059990-C85A-43FF-ABB3-338C99D0F7DC}" v="112" dt="2022-12-21T15:22:25.645"/>
    <p1510:client id="{2A437F47-6C13-CA4D-AF90-F219E85207A0}" v="24" dt="2022-12-21T12:33:02.786"/>
  </p1510:revLst>
</p1510:revInfo>
</file>

<file path=ppt/tableStyles.xml><?xml version="1.0" encoding="utf-8"?>
<a:tblStyleLst xmlns:a="http://schemas.openxmlformats.org/drawingml/2006/main" def="{1F638A31-0841-4FE4-96DC-1D8A3473B922}">
  <a:tblStyle styleId="{1F638A31-0841-4FE4-96DC-1D8A3473B92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584" autoAdjust="0"/>
    <p:restoredTop sz="94668"/>
  </p:normalViewPr>
  <p:slideViewPr>
    <p:cSldViewPr snapToGrid="0">
      <p:cViewPr varScale="1">
        <p:scale>
          <a:sx n="99" d="100"/>
          <a:sy n="99" d="100"/>
        </p:scale>
        <p:origin x="91"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viewProps" Target="viewProps.xml"/><Relationship Id="rId5" Type="http://schemas.openxmlformats.org/officeDocument/2006/relationships/slide" Target="slides/slide4.xml"/><Relationship Id="rId61" Type="http://schemas.microsoft.com/office/2016/11/relationships/changesInfo" Target="changesInfos/changesInfo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ussef Abdel Mottaleb" userId="a831e36f7ee21f8c" providerId="LiveId" clId="{21059990-C85A-43FF-ABB3-338C99D0F7DC}"/>
    <pc:docChg chg="undo redo custSel addSld delSld modSld sldOrd">
      <pc:chgData name="Youssef Abdel Mottaleb" userId="a831e36f7ee21f8c" providerId="LiveId" clId="{21059990-C85A-43FF-ABB3-338C99D0F7DC}" dt="2022-12-21T15:24:16.399" v="2909" actId="20577"/>
      <pc:docMkLst>
        <pc:docMk/>
      </pc:docMkLst>
      <pc:sldChg chg="addSp modSp mod">
        <pc:chgData name="Youssef Abdel Mottaleb" userId="a831e36f7ee21f8c" providerId="LiveId" clId="{21059990-C85A-43FF-ABB3-338C99D0F7DC}" dt="2022-12-21T15:05:03.657" v="2640" actId="14100"/>
        <pc:sldMkLst>
          <pc:docMk/>
          <pc:sldMk cId="0" sldId="256"/>
        </pc:sldMkLst>
        <pc:spChg chg="add mod">
          <ac:chgData name="Youssef Abdel Mottaleb" userId="a831e36f7ee21f8c" providerId="LiveId" clId="{21059990-C85A-43FF-ABB3-338C99D0F7DC}" dt="2022-12-21T15:05:03.657" v="2640" actId="14100"/>
          <ac:spMkLst>
            <pc:docMk/>
            <pc:sldMk cId="0" sldId="256"/>
            <ac:spMk id="2" creationId="{09EB2DFA-1C68-F1ED-0080-2182B3E37FA8}"/>
          </ac:spMkLst>
        </pc:spChg>
      </pc:sldChg>
      <pc:sldChg chg="addSp delSp modSp mod ord">
        <pc:chgData name="Youssef Abdel Mottaleb" userId="a831e36f7ee21f8c" providerId="LiveId" clId="{21059990-C85A-43FF-ABB3-338C99D0F7DC}" dt="2022-12-21T15:07:42.614" v="2685" actId="20577"/>
        <pc:sldMkLst>
          <pc:docMk/>
          <pc:sldMk cId="0" sldId="257"/>
        </pc:sldMkLst>
        <pc:spChg chg="add mod">
          <ac:chgData name="Youssef Abdel Mottaleb" userId="a831e36f7ee21f8c" providerId="LiveId" clId="{21059990-C85A-43FF-ABB3-338C99D0F7DC}" dt="2022-12-21T15:07:42.614" v="2685" actId="20577"/>
          <ac:spMkLst>
            <pc:docMk/>
            <pc:sldMk cId="0" sldId="257"/>
            <ac:spMk id="2" creationId="{BFF2A6FE-3A89-1775-E2A4-E72E7772037C}"/>
          </ac:spMkLst>
        </pc:spChg>
        <pc:spChg chg="mod">
          <ac:chgData name="Youssef Abdel Mottaleb" userId="a831e36f7ee21f8c" providerId="LiveId" clId="{21059990-C85A-43FF-ABB3-338C99D0F7DC}" dt="2022-12-21T13:15:10.955" v="693" actId="14100"/>
          <ac:spMkLst>
            <pc:docMk/>
            <pc:sldMk cId="0" sldId="257"/>
            <ac:spMk id="3" creationId="{7C59D069-C35E-13B2-7654-39C00BA2C738}"/>
          </ac:spMkLst>
        </pc:spChg>
        <pc:spChg chg="del">
          <ac:chgData name="Youssef Abdel Mottaleb" userId="a831e36f7ee21f8c" providerId="LiveId" clId="{21059990-C85A-43FF-ABB3-338C99D0F7DC}" dt="2022-12-21T12:51:36.697" v="1" actId="478"/>
          <ac:spMkLst>
            <pc:docMk/>
            <pc:sldMk cId="0" sldId="257"/>
            <ac:spMk id="12" creationId="{D626D9FA-B268-0543-FBF8-379B38E6AC8A}"/>
          </ac:spMkLst>
        </pc:spChg>
        <pc:spChg chg="del">
          <ac:chgData name="Youssef Abdel Mottaleb" userId="a831e36f7ee21f8c" providerId="LiveId" clId="{21059990-C85A-43FF-ABB3-338C99D0F7DC}" dt="2022-12-21T12:51:36.697" v="1" actId="478"/>
          <ac:spMkLst>
            <pc:docMk/>
            <pc:sldMk cId="0" sldId="257"/>
            <ac:spMk id="18" creationId="{3FD1F89E-BAF1-98B8-CCDF-EF823F567F3E}"/>
          </ac:spMkLst>
        </pc:spChg>
        <pc:spChg chg="del">
          <ac:chgData name="Youssef Abdel Mottaleb" userId="a831e36f7ee21f8c" providerId="LiveId" clId="{21059990-C85A-43FF-ABB3-338C99D0F7DC}" dt="2022-12-21T12:51:36.697" v="1" actId="478"/>
          <ac:spMkLst>
            <pc:docMk/>
            <pc:sldMk cId="0" sldId="257"/>
            <ac:spMk id="19" creationId="{22AA8694-033B-E2C5-BA6B-82488CED63B7}"/>
          </ac:spMkLst>
        </pc:spChg>
        <pc:spChg chg="del">
          <ac:chgData name="Youssef Abdel Mottaleb" userId="a831e36f7ee21f8c" providerId="LiveId" clId="{21059990-C85A-43FF-ABB3-338C99D0F7DC}" dt="2022-12-21T12:51:36.697" v="1" actId="478"/>
          <ac:spMkLst>
            <pc:docMk/>
            <pc:sldMk cId="0" sldId="257"/>
            <ac:spMk id="23" creationId="{60C5320D-CFCA-08B0-B782-B8E481000FC8}"/>
          </ac:spMkLst>
        </pc:spChg>
        <pc:spChg chg="del">
          <ac:chgData name="Youssef Abdel Mottaleb" userId="a831e36f7ee21f8c" providerId="LiveId" clId="{21059990-C85A-43FF-ABB3-338C99D0F7DC}" dt="2022-12-21T12:51:36.697" v="1" actId="478"/>
          <ac:spMkLst>
            <pc:docMk/>
            <pc:sldMk cId="0" sldId="257"/>
            <ac:spMk id="24" creationId="{35447070-B6C9-69B2-C508-E0B32C3DB8FC}"/>
          </ac:spMkLst>
        </pc:spChg>
        <pc:spChg chg="del">
          <ac:chgData name="Youssef Abdel Mottaleb" userId="a831e36f7ee21f8c" providerId="LiveId" clId="{21059990-C85A-43FF-ABB3-338C99D0F7DC}" dt="2022-12-21T12:51:36.697" v="1" actId="478"/>
          <ac:spMkLst>
            <pc:docMk/>
            <pc:sldMk cId="0" sldId="257"/>
            <ac:spMk id="25" creationId="{4AC48553-4FFA-9A95-671E-D8EDE9229CA3}"/>
          </ac:spMkLst>
        </pc:spChg>
      </pc:sldChg>
      <pc:sldChg chg="addSp modSp mod ord">
        <pc:chgData name="Youssef Abdel Mottaleb" userId="a831e36f7ee21f8c" providerId="LiveId" clId="{21059990-C85A-43FF-ABB3-338C99D0F7DC}" dt="2022-12-21T15:05:20.251" v="2643" actId="1076"/>
        <pc:sldMkLst>
          <pc:docMk/>
          <pc:sldMk cId="2605064965" sldId="291"/>
        </pc:sldMkLst>
        <pc:spChg chg="add mod">
          <ac:chgData name="Youssef Abdel Mottaleb" userId="a831e36f7ee21f8c" providerId="LiveId" clId="{21059990-C85A-43FF-ABB3-338C99D0F7DC}" dt="2022-12-21T15:05:20.251" v="2643" actId="1076"/>
          <ac:spMkLst>
            <pc:docMk/>
            <pc:sldMk cId="2605064965" sldId="291"/>
            <ac:spMk id="3" creationId="{CAB0C7CF-FD86-B255-A4E4-DF564AD972DD}"/>
          </ac:spMkLst>
        </pc:spChg>
      </pc:sldChg>
      <pc:sldChg chg="addSp modSp mod">
        <pc:chgData name="Youssef Abdel Mottaleb" userId="a831e36f7ee21f8c" providerId="LiveId" clId="{21059990-C85A-43FF-ABB3-338C99D0F7DC}" dt="2022-12-21T15:24:10.367" v="2907" actId="20577"/>
        <pc:sldMkLst>
          <pc:docMk/>
          <pc:sldMk cId="88514611" sldId="292"/>
        </pc:sldMkLst>
        <pc:spChg chg="add mod">
          <ac:chgData name="Youssef Abdel Mottaleb" userId="a831e36f7ee21f8c" providerId="LiveId" clId="{21059990-C85A-43FF-ABB3-338C99D0F7DC}" dt="2022-12-21T15:24:10.367" v="2907" actId="20577"/>
          <ac:spMkLst>
            <pc:docMk/>
            <pc:sldMk cId="88514611" sldId="292"/>
            <ac:spMk id="4" creationId="{9EC29AE9-5766-CE62-C457-09B6B8887E74}"/>
          </ac:spMkLst>
        </pc:spChg>
      </pc:sldChg>
      <pc:sldChg chg="addSp modSp mod ord">
        <pc:chgData name="Youssef Abdel Mottaleb" userId="a831e36f7ee21f8c" providerId="LiveId" clId="{21059990-C85A-43FF-ABB3-338C99D0F7DC}" dt="2022-12-21T15:06:17.497" v="2655" actId="20577"/>
        <pc:sldMkLst>
          <pc:docMk/>
          <pc:sldMk cId="1078022477" sldId="293"/>
        </pc:sldMkLst>
        <pc:spChg chg="mod">
          <ac:chgData name="Youssef Abdel Mottaleb" userId="a831e36f7ee21f8c" providerId="LiveId" clId="{21059990-C85A-43FF-ABB3-338C99D0F7DC}" dt="2022-12-21T12:54:41.145" v="13" actId="5793"/>
          <ac:spMkLst>
            <pc:docMk/>
            <pc:sldMk cId="1078022477" sldId="293"/>
            <ac:spMk id="2" creationId="{AA85723C-FBA6-45EE-170A-E496A0620348}"/>
          </ac:spMkLst>
        </pc:spChg>
        <pc:spChg chg="add mod">
          <ac:chgData name="Youssef Abdel Mottaleb" userId="a831e36f7ee21f8c" providerId="LiveId" clId="{21059990-C85A-43FF-ABB3-338C99D0F7DC}" dt="2022-12-21T15:06:17.497" v="2655" actId="20577"/>
          <ac:spMkLst>
            <pc:docMk/>
            <pc:sldMk cId="1078022477" sldId="293"/>
            <ac:spMk id="4" creationId="{F0CAFF4E-618E-20E1-D03B-33C77566B94C}"/>
          </ac:spMkLst>
        </pc:spChg>
      </pc:sldChg>
      <pc:sldChg chg="addSp delSp modSp mod ord">
        <pc:chgData name="Youssef Abdel Mottaleb" userId="a831e36f7ee21f8c" providerId="LiveId" clId="{21059990-C85A-43FF-ABB3-338C99D0F7DC}" dt="2022-12-21T15:06:59.424" v="2667" actId="1076"/>
        <pc:sldMkLst>
          <pc:docMk/>
          <pc:sldMk cId="613121536" sldId="294"/>
        </pc:sldMkLst>
        <pc:spChg chg="mod">
          <ac:chgData name="Youssef Abdel Mottaleb" userId="a831e36f7ee21f8c" providerId="LiveId" clId="{21059990-C85A-43FF-ABB3-338C99D0F7DC}" dt="2022-12-21T13:08:27.566" v="562" actId="5793"/>
          <ac:spMkLst>
            <pc:docMk/>
            <pc:sldMk cId="613121536" sldId="294"/>
            <ac:spMk id="2" creationId="{AA85723C-FBA6-45EE-170A-E496A0620348}"/>
          </ac:spMkLst>
        </pc:spChg>
        <pc:spChg chg="add del mod">
          <ac:chgData name="Youssef Abdel Mottaleb" userId="a831e36f7ee21f8c" providerId="LiveId" clId="{21059990-C85A-43FF-ABB3-338C99D0F7DC}" dt="2022-12-21T15:06:59.424" v="2667" actId="1076"/>
          <ac:spMkLst>
            <pc:docMk/>
            <pc:sldMk cId="613121536" sldId="294"/>
            <ac:spMk id="4" creationId="{E76791B0-F01F-B7CA-F649-17F387770826}"/>
          </ac:spMkLst>
        </pc:spChg>
      </pc:sldChg>
      <pc:sldChg chg="del ord">
        <pc:chgData name="Youssef Abdel Mottaleb" userId="a831e36f7ee21f8c" providerId="LiveId" clId="{21059990-C85A-43FF-ABB3-338C99D0F7DC}" dt="2022-12-21T14:40:01.311" v="2062" actId="47"/>
        <pc:sldMkLst>
          <pc:docMk/>
          <pc:sldMk cId="1553863298" sldId="295"/>
        </pc:sldMkLst>
      </pc:sldChg>
      <pc:sldChg chg="addSp modSp mod ord">
        <pc:chgData name="Youssef Abdel Mottaleb" userId="a831e36f7ee21f8c" providerId="LiveId" clId="{21059990-C85A-43FF-ABB3-338C99D0F7DC}" dt="2022-12-21T15:08:11.103" v="2697" actId="20577"/>
        <pc:sldMkLst>
          <pc:docMk/>
          <pc:sldMk cId="3089508032" sldId="296"/>
        </pc:sldMkLst>
        <pc:spChg chg="add mod">
          <ac:chgData name="Youssef Abdel Mottaleb" userId="a831e36f7ee21f8c" providerId="LiveId" clId="{21059990-C85A-43FF-ABB3-338C99D0F7DC}" dt="2022-12-21T13:59:43.389" v="1437" actId="1076"/>
          <ac:spMkLst>
            <pc:docMk/>
            <pc:sldMk cId="3089508032" sldId="296"/>
            <ac:spMk id="2" creationId="{9FF6E5E9-F48B-1B5B-2E4B-C3896E399595}"/>
          </ac:spMkLst>
        </pc:spChg>
        <pc:spChg chg="mod">
          <ac:chgData name="Youssef Abdel Mottaleb" userId="a831e36f7ee21f8c" providerId="LiveId" clId="{21059990-C85A-43FF-ABB3-338C99D0F7DC}" dt="2022-12-21T13:32:13.179" v="1046" actId="255"/>
          <ac:spMkLst>
            <pc:docMk/>
            <pc:sldMk cId="3089508032" sldId="296"/>
            <ac:spMk id="3" creationId="{3D01BDC7-F2F6-F2FF-4988-9F1657AE58D4}"/>
          </ac:spMkLst>
        </pc:spChg>
        <pc:spChg chg="add mod">
          <ac:chgData name="Youssef Abdel Mottaleb" userId="a831e36f7ee21f8c" providerId="LiveId" clId="{21059990-C85A-43FF-ABB3-338C99D0F7DC}" dt="2022-12-21T15:08:11.103" v="2697" actId="20577"/>
          <ac:spMkLst>
            <pc:docMk/>
            <pc:sldMk cId="3089508032" sldId="296"/>
            <ac:spMk id="4" creationId="{DF8A59D5-D375-6114-4A6E-E432EAF9D5B5}"/>
          </ac:spMkLst>
        </pc:spChg>
        <pc:spChg chg="mod">
          <ac:chgData name="Youssef Abdel Mottaleb" userId="a831e36f7ee21f8c" providerId="LiveId" clId="{21059990-C85A-43FF-ABB3-338C99D0F7DC}" dt="2022-12-21T13:28:18.982" v="1011" actId="1076"/>
          <ac:spMkLst>
            <pc:docMk/>
            <pc:sldMk cId="3089508032" sldId="296"/>
            <ac:spMk id="6" creationId="{6B3FB032-4690-5757-36D8-E8D5AEF1CB0C}"/>
          </ac:spMkLst>
        </pc:spChg>
        <pc:picChg chg="mod">
          <ac:chgData name="Youssef Abdel Mottaleb" userId="a831e36f7ee21f8c" providerId="LiveId" clId="{21059990-C85A-43FF-ABB3-338C99D0F7DC}" dt="2022-12-21T13:30:30.981" v="1034" actId="14100"/>
          <ac:picMkLst>
            <pc:docMk/>
            <pc:sldMk cId="3089508032" sldId="296"/>
            <ac:picMk id="5" creationId="{CFFF0250-130C-D698-BC73-353E7961BD11}"/>
          </ac:picMkLst>
        </pc:picChg>
      </pc:sldChg>
      <pc:sldChg chg="addSp modSp mod ord">
        <pc:chgData name="Youssef Abdel Mottaleb" userId="a831e36f7ee21f8c" providerId="LiveId" clId="{21059990-C85A-43FF-ABB3-338C99D0F7DC}" dt="2022-12-21T15:08:31.007" v="2703" actId="20577"/>
        <pc:sldMkLst>
          <pc:docMk/>
          <pc:sldMk cId="2387215440" sldId="297"/>
        </pc:sldMkLst>
        <pc:spChg chg="mod">
          <ac:chgData name="Youssef Abdel Mottaleb" userId="a831e36f7ee21f8c" providerId="LiveId" clId="{21059990-C85A-43FF-ABB3-338C99D0F7DC}" dt="2022-12-21T13:53:07.418" v="1366" actId="404"/>
          <ac:spMkLst>
            <pc:docMk/>
            <pc:sldMk cId="2387215440" sldId="297"/>
            <ac:spMk id="3" creationId="{3D01BDC7-F2F6-F2FF-4988-9F1657AE58D4}"/>
          </ac:spMkLst>
        </pc:spChg>
        <pc:spChg chg="add mod">
          <ac:chgData name="Youssef Abdel Mottaleb" userId="a831e36f7ee21f8c" providerId="LiveId" clId="{21059990-C85A-43FF-ABB3-338C99D0F7DC}" dt="2022-12-21T13:55:37.927" v="1382" actId="1076"/>
          <ac:spMkLst>
            <pc:docMk/>
            <pc:sldMk cId="2387215440" sldId="297"/>
            <ac:spMk id="4" creationId="{A6FDDE1A-9756-E7BE-BC89-B2E07DF4A0B2}"/>
          </ac:spMkLst>
        </pc:spChg>
        <pc:spChg chg="add mod">
          <ac:chgData name="Youssef Abdel Mottaleb" userId="a831e36f7ee21f8c" providerId="LiveId" clId="{21059990-C85A-43FF-ABB3-338C99D0F7DC}" dt="2022-12-21T15:08:31.007" v="2703" actId="20577"/>
          <ac:spMkLst>
            <pc:docMk/>
            <pc:sldMk cId="2387215440" sldId="297"/>
            <ac:spMk id="5" creationId="{98C1DBD4-4172-E52F-A804-819E62297409}"/>
          </ac:spMkLst>
        </pc:spChg>
        <pc:spChg chg="mod">
          <ac:chgData name="Youssef Abdel Mottaleb" userId="a831e36f7ee21f8c" providerId="LiveId" clId="{21059990-C85A-43FF-ABB3-338C99D0F7DC}" dt="2022-12-21T13:51:36.220" v="1310" actId="20577"/>
          <ac:spMkLst>
            <pc:docMk/>
            <pc:sldMk cId="2387215440" sldId="297"/>
            <ac:spMk id="6" creationId="{6B3FB032-4690-5757-36D8-E8D5AEF1CB0C}"/>
          </ac:spMkLst>
        </pc:spChg>
      </pc:sldChg>
      <pc:sldChg chg="addSp modSp mod ord">
        <pc:chgData name="Youssef Abdel Mottaleb" userId="a831e36f7ee21f8c" providerId="LiveId" clId="{21059990-C85A-43FF-ABB3-338C99D0F7DC}" dt="2022-12-21T15:08:46.179" v="2708" actId="20577"/>
        <pc:sldMkLst>
          <pc:docMk/>
          <pc:sldMk cId="3432312965" sldId="298"/>
        </pc:sldMkLst>
        <pc:spChg chg="mod">
          <ac:chgData name="Youssef Abdel Mottaleb" userId="a831e36f7ee21f8c" providerId="LiveId" clId="{21059990-C85A-43FF-ABB3-338C99D0F7DC}" dt="2022-12-21T14:02:39.781" v="1462" actId="1076"/>
          <ac:spMkLst>
            <pc:docMk/>
            <pc:sldMk cId="3432312965" sldId="298"/>
            <ac:spMk id="3" creationId="{3D01BDC7-F2F6-F2FF-4988-9F1657AE58D4}"/>
          </ac:spMkLst>
        </pc:spChg>
        <pc:spChg chg="add mod">
          <ac:chgData name="Youssef Abdel Mottaleb" userId="a831e36f7ee21f8c" providerId="LiveId" clId="{21059990-C85A-43FF-ABB3-338C99D0F7DC}" dt="2022-12-21T14:03:01.906" v="1468"/>
          <ac:spMkLst>
            <pc:docMk/>
            <pc:sldMk cId="3432312965" sldId="298"/>
            <ac:spMk id="5" creationId="{A24BDCAF-BDA4-D265-5C3F-186CFCFE4DFE}"/>
          </ac:spMkLst>
        </pc:spChg>
        <pc:spChg chg="mod">
          <ac:chgData name="Youssef Abdel Mottaleb" userId="a831e36f7ee21f8c" providerId="LiveId" clId="{21059990-C85A-43FF-ABB3-338C99D0F7DC}" dt="2022-12-21T14:02:06.906" v="1455" actId="1076"/>
          <ac:spMkLst>
            <pc:docMk/>
            <pc:sldMk cId="3432312965" sldId="298"/>
            <ac:spMk id="6" creationId="{6B3FB032-4690-5757-36D8-E8D5AEF1CB0C}"/>
          </ac:spMkLst>
        </pc:spChg>
        <pc:spChg chg="add mod">
          <ac:chgData name="Youssef Abdel Mottaleb" userId="a831e36f7ee21f8c" providerId="LiveId" clId="{21059990-C85A-43FF-ABB3-338C99D0F7DC}" dt="2022-12-21T15:08:46.179" v="2708" actId="20577"/>
          <ac:spMkLst>
            <pc:docMk/>
            <pc:sldMk cId="3432312965" sldId="298"/>
            <ac:spMk id="7" creationId="{B5D7EEB1-6994-4F69-0C8B-C09A4D2E133E}"/>
          </ac:spMkLst>
        </pc:spChg>
        <pc:picChg chg="add mod">
          <ac:chgData name="Youssef Abdel Mottaleb" userId="a831e36f7ee21f8c" providerId="LiveId" clId="{21059990-C85A-43FF-ABB3-338C99D0F7DC}" dt="2022-12-21T14:02:52.733" v="1466" actId="14100"/>
          <ac:picMkLst>
            <pc:docMk/>
            <pc:sldMk cId="3432312965" sldId="298"/>
            <ac:picMk id="4" creationId="{0D2AA437-8A4A-C150-E1E5-EC3E1F1E103D}"/>
          </ac:picMkLst>
        </pc:picChg>
      </pc:sldChg>
      <pc:sldChg chg="addSp modSp mod ord">
        <pc:chgData name="Youssef Abdel Mottaleb" userId="a831e36f7ee21f8c" providerId="LiveId" clId="{21059990-C85A-43FF-ABB3-338C99D0F7DC}" dt="2022-12-21T15:08:36.696" v="2705" actId="20577"/>
        <pc:sldMkLst>
          <pc:docMk/>
          <pc:sldMk cId="2524564360" sldId="299"/>
        </pc:sldMkLst>
        <pc:spChg chg="mod">
          <ac:chgData name="Youssef Abdel Mottaleb" userId="a831e36f7ee21f8c" providerId="LiveId" clId="{21059990-C85A-43FF-ABB3-338C99D0F7DC}" dt="2022-12-21T13:55:58.255" v="1387" actId="1076"/>
          <ac:spMkLst>
            <pc:docMk/>
            <pc:sldMk cId="2524564360" sldId="299"/>
            <ac:spMk id="3" creationId="{3D01BDC7-F2F6-F2FF-4988-9F1657AE58D4}"/>
          </ac:spMkLst>
        </pc:spChg>
        <pc:spChg chg="add mod">
          <ac:chgData name="Youssef Abdel Mottaleb" userId="a831e36f7ee21f8c" providerId="LiveId" clId="{21059990-C85A-43FF-ABB3-338C99D0F7DC}" dt="2022-12-21T13:55:49.547" v="1384" actId="1076"/>
          <ac:spMkLst>
            <pc:docMk/>
            <pc:sldMk cId="2524564360" sldId="299"/>
            <ac:spMk id="4" creationId="{3AA88122-324C-B667-922E-9B64AF0F8B94}"/>
          </ac:spMkLst>
        </pc:spChg>
        <pc:spChg chg="add mod">
          <ac:chgData name="Youssef Abdel Mottaleb" userId="a831e36f7ee21f8c" providerId="LiveId" clId="{21059990-C85A-43FF-ABB3-338C99D0F7DC}" dt="2022-12-21T15:08:36.696" v="2705" actId="20577"/>
          <ac:spMkLst>
            <pc:docMk/>
            <pc:sldMk cId="2524564360" sldId="299"/>
            <ac:spMk id="5" creationId="{1CC10789-5CD1-47BF-55D9-33831A889789}"/>
          </ac:spMkLst>
        </pc:spChg>
        <pc:spChg chg="mod">
          <ac:chgData name="Youssef Abdel Mottaleb" userId="a831e36f7ee21f8c" providerId="LiveId" clId="{21059990-C85A-43FF-ABB3-338C99D0F7DC}" dt="2022-12-21T13:56:43.272" v="1402" actId="403"/>
          <ac:spMkLst>
            <pc:docMk/>
            <pc:sldMk cId="2524564360" sldId="299"/>
            <ac:spMk id="6" creationId="{6B3FB032-4690-5757-36D8-E8D5AEF1CB0C}"/>
          </ac:spMkLst>
        </pc:spChg>
        <pc:picChg chg="mod">
          <ac:chgData name="Youssef Abdel Mottaleb" userId="a831e36f7ee21f8c" providerId="LiveId" clId="{21059990-C85A-43FF-ABB3-338C99D0F7DC}" dt="2022-12-21T13:56:31.026" v="1392" actId="14100"/>
          <ac:picMkLst>
            <pc:docMk/>
            <pc:sldMk cId="2524564360" sldId="299"/>
            <ac:picMk id="2" creationId="{C6AF3FBB-9CA1-D72F-D6BA-D575B9DDED57}"/>
          </ac:picMkLst>
        </pc:picChg>
      </pc:sldChg>
      <pc:sldChg chg="addSp modSp mod ord">
        <pc:chgData name="Youssef Abdel Mottaleb" userId="a831e36f7ee21f8c" providerId="LiveId" clId="{21059990-C85A-43FF-ABB3-338C99D0F7DC}" dt="2022-12-21T15:08:53.237" v="2711" actId="20577"/>
        <pc:sldMkLst>
          <pc:docMk/>
          <pc:sldMk cId="2654679123" sldId="300"/>
        </pc:sldMkLst>
        <pc:spChg chg="add mod">
          <ac:chgData name="Youssef Abdel Mottaleb" userId="a831e36f7ee21f8c" providerId="LiveId" clId="{21059990-C85A-43FF-ABB3-338C99D0F7DC}" dt="2022-12-21T14:02:57.079" v="1467" actId="1076"/>
          <ac:spMkLst>
            <pc:docMk/>
            <pc:sldMk cId="2654679123" sldId="300"/>
            <ac:spMk id="2" creationId="{B0CA1D5C-F0F1-F982-9658-0136BB910424}"/>
          </ac:spMkLst>
        </pc:spChg>
        <pc:spChg chg="mod">
          <ac:chgData name="Youssef Abdel Mottaleb" userId="a831e36f7ee21f8c" providerId="LiveId" clId="{21059990-C85A-43FF-ABB3-338C99D0F7DC}" dt="2022-12-21T14:00:27.345" v="1442" actId="1076"/>
          <ac:spMkLst>
            <pc:docMk/>
            <pc:sldMk cId="2654679123" sldId="300"/>
            <ac:spMk id="3" creationId="{3D01BDC7-F2F6-F2FF-4988-9F1657AE58D4}"/>
          </ac:spMkLst>
        </pc:spChg>
        <pc:spChg chg="add mod">
          <ac:chgData name="Youssef Abdel Mottaleb" userId="a831e36f7ee21f8c" providerId="LiveId" clId="{21059990-C85A-43FF-ABB3-338C99D0F7DC}" dt="2022-12-21T15:08:53.237" v="2711" actId="20577"/>
          <ac:spMkLst>
            <pc:docMk/>
            <pc:sldMk cId="2654679123" sldId="300"/>
            <ac:spMk id="5" creationId="{E9217C7F-954D-77D8-C767-DD37CBE9677F}"/>
          </ac:spMkLst>
        </pc:spChg>
        <pc:spChg chg="mod">
          <ac:chgData name="Youssef Abdel Mottaleb" userId="a831e36f7ee21f8c" providerId="LiveId" clId="{21059990-C85A-43FF-ABB3-338C99D0F7DC}" dt="2022-12-21T13:58:33.234" v="1421" actId="20577"/>
          <ac:spMkLst>
            <pc:docMk/>
            <pc:sldMk cId="2654679123" sldId="300"/>
            <ac:spMk id="6" creationId="{6B3FB032-4690-5757-36D8-E8D5AEF1CB0C}"/>
          </ac:spMkLst>
        </pc:spChg>
        <pc:picChg chg="mod">
          <ac:chgData name="Youssef Abdel Mottaleb" userId="a831e36f7ee21f8c" providerId="LiveId" clId="{21059990-C85A-43FF-ABB3-338C99D0F7DC}" dt="2022-12-21T14:00:30.852" v="1443" actId="14100"/>
          <ac:picMkLst>
            <pc:docMk/>
            <pc:sldMk cId="2654679123" sldId="300"/>
            <ac:picMk id="4" creationId="{49170E1C-AD20-F82E-7370-D56F78BFB6EE}"/>
          </ac:picMkLst>
        </pc:picChg>
      </pc:sldChg>
      <pc:sldChg chg="addSp modSp mod ord">
        <pc:chgData name="Youssef Abdel Mottaleb" userId="a831e36f7ee21f8c" providerId="LiveId" clId="{21059990-C85A-43FF-ABB3-338C99D0F7DC}" dt="2022-12-21T15:09:03.569" v="2714" actId="20577"/>
        <pc:sldMkLst>
          <pc:docMk/>
          <pc:sldMk cId="3772600413" sldId="301"/>
        </pc:sldMkLst>
        <pc:spChg chg="mod">
          <ac:chgData name="Youssef Abdel Mottaleb" userId="a831e36f7ee21f8c" providerId="LiveId" clId="{21059990-C85A-43FF-ABB3-338C99D0F7DC}" dt="2022-12-21T14:06:11.622" v="1518" actId="20577"/>
          <ac:spMkLst>
            <pc:docMk/>
            <pc:sldMk cId="3772600413" sldId="301"/>
            <ac:spMk id="3" creationId="{3D01BDC7-F2F6-F2FF-4988-9F1657AE58D4}"/>
          </ac:spMkLst>
        </pc:spChg>
        <pc:spChg chg="add mod">
          <ac:chgData name="Youssef Abdel Mottaleb" userId="a831e36f7ee21f8c" providerId="LiveId" clId="{21059990-C85A-43FF-ABB3-338C99D0F7DC}" dt="2022-12-21T14:06:15.947" v="1519" actId="1076"/>
          <ac:spMkLst>
            <pc:docMk/>
            <pc:sldMk cId="3772600413" sldId="301"/>
            <ac:spMk id="4" creationId="{0E29BFE8-ED9C-713B-46BB-32FD5D69D55C}"/>
          </ac:spMkLst>
        </pc:spChg>
        <pc:spChg chg="add mod">
          <ac:chgData name="Youssef Abdel Mottaleb" userId="a831e36f7ee21f8c" providerId="LiveId" clId="{21059990-C85A-43FF-ABB3-338C99D0F7DC}" dt="2022-12-21T15:09:03.569" v="2714" actId="20577"/>
          <ac:spMkLst>
            <pc:docMk/>
            <pc:sldMk cId="3772600413" sldId="301"/>
            <ac:spMk id="5" creationId="{E1145438-8FE2-DC80-DC2A-AB167D3D9369}"/>
          </ac:spMkLst>
        </pc:spChg>
        <pc:spChg chg="mod">
          <ac:chgData name="Youssef Abdel Mottaleb" userId="a831e36f7ee21f8c" providerId="LiveId" clId="{21059990-C85A-43FF-ABB3-338C99D0F7DC}" dt="2022-12-21T14:05:22.770" v="1508" actId="403"/>
          <ac:spMkLst>
            <pc:docMk/>
            <pc:sldMk cId="3772600413" sldId="301"/>
            <ac:spMk id="6" creationId="{6B3FB032-4690-5757-36D8-E8D5AEF1CB0C}"/>
          </ac:spMkLst>
        </pc:spChg>
      </pc:sldChg>
      <pc:sldChg chg="addSp delSp modSp mod ord">
        <pc:chgData name="Youssef Abdel Mottaleb" userId="a831e36f7ee21f8c" providerId="LiveId" clId="{21059990-C85A-43FF-ABB3-338C99D0F7DC}" dt="2022-12-21T15:07:18.716" v="2676" actId="20577"/>
        <pc:sldMkLst>
          <pc:docMk/>
          <pc:sldMk cId="2053992549" sldId="302"/>
        </pc:sldMkLst>
        <pc:spChg chg="mod">
          <ac:chgData name="Youssef Abdel Mottaleb" userId="a831e36f7ee21f8c" providerId="LiveId" clId="{21059990-C85A-43FF-ABB3-338C99D0F7DC}" dt="2022-12-21T13:12:55.870" v="633" actId="20577"/>
          <ac:spMkLst>
            <pc:docMk/>
            <pc:sldMk cId="2053992549" sldId="302"/>
            <ac:spMk id="2" creationId="{AA85723C-FBA6-45EE-170A-E496A0620348}"/>
          </ac:spMkLst>
        </pc:spChg>
        <pc:spChg chg="add mod">
          <ac:chgData name="Youssef Abdel Mottaleb" userId="a831e36f7ee21f8c" providerId="LiveId" clId="{21059990-C85A-43FF-ABB3-338C99D0F7DC}" dt="2022-12-21T13:13:24.039" v="640" actId="1076"/>
          <ac:spMkLst>
            <pc:docMk/>
            <pc:sldMk cId="2053992549" sldId="302"/>
            <ac:spMk id="4" creationId="{B475F273-EA61-B92F-F736-D37F07CB6CB9}"/>
          </ac:spMkLst>
        </pc:spChg>
        <pc:spChg chg="add del mod">
          <ac:chgData name="Youssef Abdel Mottaleb" userId="a831e36f7ee21f8c" providerId="LiveId" clId="{21059990-C85A-43FF-ABB3-338C99D0F7DC}" dt="2022-12-21T15:07:18.716" v="2676" actId="20577"/>
          <ac:spMkLst>
            <pc:docMk/>
            <pc:sldMk cId="2053992549" sldId="302"/>
            <ac:spMk id="5" creationId="{4A102A5D-8176-7372-F58D-6E7ACACC590E}"/>
          </ac:spMkLst>
        </pc:spChg>
      </pc:sldChg>
      <pc:sldChg chg="addSp delSp modSp mod ord">
        <pc:chgData name="Youssef Abdel Mottaleb" userId="a831e36f7ee21f8c" providerId="LiveId" clId="{21059990-C85A-43FF-ABB3-338C99D0F7DC}" dt="2022-12-21T15:07:32.585" v="2682" actId="20577"/>
        <pc:sldMkLst>
          <pc:docMk/>
          <pc:sldMk cId="3385958700" sldId="303"/>
        </pc:sldMkLst>
        <pc:spChg chg="add del mod">
          <ac:chgData name="Youssef Abdel Mottaleb" userId="a831e36f7ee21f8c" providerId="LiveId" clId="{21059990-C85A-43FF-ABB3-338C99D0F7DC}" dt="2022-12-21T15:07:32.585" v="2682" actId="20577"/>
          <ac:spMkLst>
            <pc:docMk/>
            <pc:sldMk cId="3385958700" sldId="303"/>
            <ac:spMk id="2" creationId="{C87772B4-AC08-3138-3A65-9150952D153F}"/>
          </ac:spMkLst>
        </pc:spChg>
        <pc:spChg chg="mod">
          <ac:chgData name="Youssef Abdel Mottaleb" userId="a831e36f7ee21f8c" providerId="LiveId" clId="{21059990-C85A-43FF-ABB3-338C99D0F7DC}" dt="2022-12-21T13:17:07.864" v="744" actId="1076"/>
          <ac:spMkLst>
            <pc:docMk/>
            <pc:sldMk cId="3385958700" sldId="303"/>
            <ac:spMk id="396" creationId="{00000000-0000-0000-0000-000000000000}"/>
          </ac:spMkLst>
        </pc:spChg>
      </pc:sldChg>
      <pc:sldChg chg="addSp delSp modSp add mod ord">
        <pc:chgData name="Youssef Abdel Mottaleb" userId="a831e36f7ee21f8c" providerId="LiveId" clId="{21059990-C85A-43FF-ABB3-338C99D0F7DC}" dt="2022-12-21T15:05:50.075" v="2649" actId="1076"/>
        <pc:sldMkLst>
          <pc:docMk/>
          <pc:sldMk cId="2880588545" sldId="304"/>
        </pc:sldMkLst>
        <pc:spChg chg="add mod">
          <ac:chgData name="Youssef Abdel Mottaleb" userId="a831e36f7ee21f8c" providerId="LiveId" clId="{21059990-C85A-43FF-ABB3-338C99D0F7DC}" dt="2022-12-21T12:58:34.888" v="143" actId="20577"/>
          <ac:spMkLst>
            <pc:docMk/>
            <pc:sldMk cId="2880588545" sldId="304"/>
            <ac:spMk id="2" creationId="{9EB2451D-86B8-78BE-41BA-F4B6FB270C2E}"/>
          </ac:spMkLst>
        </pc:spChg>
        <pc:spChg chg="add mod">
          <ac:chgData name="Youssef Abdel Mottaleb" userId="a831e36f7ee21f8c" providerId="LiveId" clId="{21059990-C85A-43FF-ABB3-338C99D0F7DC}" dt="2022-12-21T15:05:50.075" v="2649" actId="1076"/>
          <ac:spMkLst>
            <pc:docMk/>
            <pc:sldMk cId="2880588545" sldId="304"/>
            <ac:spMk id="4" creationId="{2A9CFEA0-1D5E-0DA6-C01A-3783C82F4F8B}"/>
          </ac:spMkLst>
        </pc:spChg>
        <pc:spChg chg="del mod">
          <ac:chgData name="Youssef Abdel Mottaleb" userId="a831e36f7ee21f8c" providerId="LiveId" clId="{21059990-C85A-43FF-ABB3-338C99D0F7DC}" dt="2022-12-21T12:58:37.257" v="144" actId="478"/>
          <ac:spMkLst>
            <pc:docMk/>
            <pc:sldMk cId="2880588545" sldId="304"/>
            <ac:spMk id="12" creationId="{D626D9FA-B268-0543-FBF8-379B38E6AC8A}"/>
          </ac:spMkLst>
        </pc:spChg>
      </pc:sldChg>
      <pc:sldChg chg="addSp modSp add mod">
        <pc:chgData name="Youssef Abdel Mottaleb" userId="a831e36f7ee21f8c" providerId="LiveId" clId="{21059990-C85A-43FF-ABB3-338C99D0F7DC}" dt="2022-12-21T15:06:39.047" v="2662" actId="20577"/>
        <pc:sldMkLst>
          <pc:docMk/>
          <pc:sldMk cId="130497771" sldId="305"/>
        </pc:sldMkLst>
        <pc:spChg chg="mod">
          <ac:chgData name="Youssef Abdel Mottaleb" userId="a831e36f7ee21f8c" providerId="LiveId" clId="{21059990-C85A-43FF-ABB3-338C99D0F7DC}" dt="2022-12-21T13:05:37.603" v="549" actId="20577"/>
          <ac:spMkLst>
            <pc:docMk/>
            <pc:sldMk cId="130497771" sldId="305"/>
            <ac:spMk id="2" creationId="{AA85723C-FBA6-45EE-170A-E496A0620348}"/>
          </ac:spMkLst>
        </pc:spChg>
        <pc:spChg chg="mod">
          <ac:chgData name="Youssef Abdel Mottaleb" userId="a831e36f7ee21f8c" providerId="LiveId" clId="{21059990-C85A-43FF-ABB3-338C99D0F7DC}" dt="2022-12-21T12:59:35.018" v="157" actId="20577"/>
          <ac:spMkLst>
            <pc:docMk/>
            <pc:sldMk cId="130497771" sldId="305"/>
            <ac:spMk id="3" creationId="{3D01BDC7-F2F6-F2FF-4988-9F1657AE58D4}"/>
          </ac:spMkLst>
        </pc:spChg>
        <pc:spChg chg="add mod">
          <ac:chgData name="Youssef Abdel Mottaleb" userId="a831e36f7ee21f8c" providerId="LiveId" clId="{21059990-C85A-43FF-ABB3-338C99D0F7DC}" dt="2022-12-21T15:06:39.047" v="2662" actId="20577"/>
          <ac:spMkLst>
            <pc:docMk/>
            <pc:sldMk cId="130497771" sldId="305"/>
            <ac:spMk id="4" creationId="{8DE29556-4161-B96C-B957-C04A2E484DA7}"/>
          </ac:spMkLst>
        </pc:spChg>
      </pc:sldChg>
      <pc:sldChg chg="addSp delSp modSp add mod">
        <pc:chgData name="Youssef Abdel Mottaleb" userId="a831e36f7ee21f8c" providerId="LiveId" clId="{21059990-C85A-43FF-ABB3-338C99D0F7DC}" dt="2022-12-21T15:24:04.723" v="2905" actId="20577"/>
        <pc:sldMkLst>
          <pc:docMk/>
          <pc:sldMk cId="1350074337" sldId="306"/>
        </pc:sldMkLst>
        <pc:spChg chg="mod modVis">
          <ac:chgData name="Youssef Abdel Mottaleb" userId="a831e36f7ee21f8c" providerId="LiveId" clId="{21059990-C85A-43FF-ABB3-338C99D0F7DC}" dt="2022-12-21T15:00:02.181" v="2538" actId="1076"/>
          <ac:spMkLst>
            <pc:docMk/>
            <pc:sldMk cId="1350074337" sldId="306"/>
            <ac:spMk id="3" creationId="{7C59D069-C35E-13B2-7654-39C00BA2C738}"/>
          </ac:spMkLst>
        </pc:spChg>
        <pc:spChg chg="mod modVis">
          <ac:chgData name="Youssef Abdel Mottaleb" userId="a831e36f7ee21f8c" providerId="LiveId" clId="{21059990-C85A-43FF-ABB3-338C99D0F7DC}" dt="2022-12-21T14:55:54.324" v="2470" actId="14429"/>
          <ac:spMkLst>
            <pc:docMk/>
            <pc:sldMk cId="1350074337" sldId="306"/>
            <ac:spMk id="4" creationId="{D9979F77-7E77-D369-B196-A2561FB176A3}"/>
          </ac:spMkLst>
        </pc:spChg>
        <pc:spChg chg="mod modVis">
          <ac:chgData name="Youssef Abdel Mottaleb" userId="a831e36f7ee21f8c" providerId="LiveId" clId="{21059990-C85A-43FF-ABB3-338C99D0F7DC}" dt="2022-12-21T14:55:56.161" v="2472" actId="14429"/>
          <ac:spMkLst>
            <pc:docMk/>
            <pc:sldMk cId="1350074337" sldId="306"/>
            <ac:spMk id="5" creationId="{7ED1B8BB-B0EB-7626-1733-213E1D4108B1}"/>
          </ac:spMkLst>
        </pc:spChg>
        <pc:spChg chg="mod modVis">
          <ac:chgData name="Youssef Abdel Mottaleb" userId="a831e36f7ee21f8c" providerId="LiveId" clId="{21059990-C85A-43FF-ABB3-338C99D0F7DC}" dt="2022-12-21T14:55:58.864" v="2474" actId="14429"/>
          <ac:spMkLst>
            <pc:docMk/>
            <pc:sldMk cId="1350074337" sldId="306"/>
            <ac:spMk id="6" creationId="{4E01F9E8-4F21-7A5F-F574-83CBE0554C09}"/>
          </ac:spMkLst>
        </pc:spChg>
        <pc:spChg chg="mod">
          <ac:chgData name="Youssef Abdel Mottaleb" userId="a831e36f7ee21f8c" providerId="LiveId" clId="{21059990-C85A-43FF-ABB3-338C99D0F7DC}" dt="2022-12-21T14:51:37.968" v="2442"/>
          <ac:spMkLst>
            <pc:docMk/>
            <pc:sldMk cId="1350074337" sldId="306"/>
            <ac:spMk id="7" creationId="{9009C738-2022-5C56-49CD-D205DEE4E4A6}"/>
          </ac:spMkLst>
        </pc:spChg>
        <pc:spChg chg="mod modVis">
          <ac:chgData name="Youssef Abdel Mottaleb" userId="a831e36f7ee21f8c" providerId="LiveId" clId="{21059990-C85A-43FF-ABB3-338C99D0F7DC}" dt="2022-12-21T14:56:01.022" v="2476" actId="14429"/>
          <ac:spMkLst>
            <pc:docMk/>
            <pc:sldMk cId="1350074337" sldId="306"/>
            <ac:spMk id="8" creationId="{7E1ECD02-3113-F7AA-D242-0D81876DF319}"/>
          </ac:spMkLst>
        </pc:spChg>
        <pc:spChg chg="mod">
          <ac:chgData name="Youssef Abdel Mottaleb" userId="a831e36f7ee21f8c" providerId="LiveId" clId="{21059990-C85A-43FF-ABB3-338C99D0F7DC}" dt="2022-12-21T14:51:37.968" v="2442"/>
          <ac:spMkLst>
            <pc:docMk/>
            <pc:sldMk cId="1350074337" sldId="306"/>
            <ac:spMk id="9" creationId="{C2F69A19-6DEF-1365-64A8-22AF639F633E}"/>
          </ac:spMkLst>
        </pc:spChg>
        <pc:spChg chg="mod modVis">
          <ac:chgData name="Youssef Abdel Mottaleb" userId="a831e36f7ee21f8c" providerId="LiveId" clId="{21059990-C85A-43FF-ABB3-338C99D0F7DC}" dt="2022-12-21T14:56:03.512" v="2478" actId="14429"/>
          <ac:spMkLst>
            <pc:docMk/>
            <pc:sldMk cId="1350074337" sldId="306"/>
            <ac:spMk id="10" creationId="{CB89A92E-7165-1FFB-5FED-CB970B460E6F}"/>
          </ac:spMkLst>
        </pc:spChg>
        <pc:spChg chg="mod modVis">
          <ac:chgData name="Youssef Abdel Mottaleb" userId="a831e36f7ee21f8c" providerId="LiveId" clId="{21059990-C85A-43FF-ABB3-338C99D0F7DC}" dt="2022-12-21T14:56:06.875" v="2480" actId="14429"/>
          <ac:spMkLst>
            <pc:docMk/>
            <pc:sldMk cId="1350074337" sldId="306"/>
            <ac:spMk id="11" creationId="{5B214AE4-19DC-9A40-3FFF-E800810C354A}"/>
          </ac:spMkLst>
        </pc:spChg>
        <pc:spChg chg="mod modVis">
          <ac:chgData name="Youssef Abdel Mottaleb" userId="a831e36f7ee21f8c" providerId="LiveId" clId="{21059990-C85A-43FF-ABB3-338C99D0F7DC}" dt="2022-12-21T14:56:08.921" v="2482" actId="14429"/>
          <ac:spMkLst>
            <pc:docMk/>
            <pc:sldMk cId="1350074337" sldId="306"/>
            <ac:spMk id="12" creationId="{0E44771F-51DA-781F-C9D2-565A1AE845AC}"/>
          </ac:spMkLst>
        </pc:spChg>
        <pc:spChg chg="mod">
          <ac:chgData name="Youssef Abdel Mottaleb" userId="a831e36f7ee21f8c" providerId="LiveId" clId="{21059990-C85A-43FF-ABB3-338C99D0F7DC}" dt="2022-12-21T14:51:37.968" v="2442"/>
          <ac:spMkLst>
            <pc:docMk/>
            <pc:sldMk cId="1350074337" sldId="306"/>
            <ac:spMk id="13" creationId="{0C6C55D9-53D3-BE83-E83B-A7BD11FFEAF0}"/>
          </ac:spMkLst>
        </pc:spChg>
        <pc:spChg chg="mod">
          <ac:chgData name="Youssef Abdel Mottaleb" userId="a831e36f7ee21f8c" providerId="LiveId" clId="{21059990-C85A-43FF-ABB3-338C99D0F7DC}" dt="2022-12-21T14:51:37.968" v="2442"/>
          <ac:spMkLst>
            <pc:docMk/>
            <pc:sldMk cId="1350074337" sldId="306"/>
            <ac:spMk id="14" creationId="{F2295DA8-E3F5-776F-2E1C-2D8B114DF701}"/>
          </ac:spMkLst>
        </pc:spChg>
        <pc:spChg chg="mod modVis">
          <ac:chgData name="Youssef Abdel Mottaleb" userId="a831e36f7ee21f8c" providerId="LiveId" clId="{21059990-C85A-43FF-ABB3-338C99D0F7DC}" dt="2022-12-21T14:56:10.987" v="2484" actId="14429"/>
          <ac:spMkLst>
            <pc:docMk/>
            <pc:sldMk cId="1350074337" sldId="306"/>
            <ac:spMk id="15" creationId="{8F44E5F5-94D5-5627-BF18-67919EF814F7}"/>
          </ac:spMkLst>
        </pc:spChg>
        <pc:spChg chg="mod">
          <ac:chgData name="Youssef Abdel Mottaleb" userId="a831e36f7ee21f8c" providerId="LiveId" clId="{21059990-C85A-43FF-ABB3-338C99D0F7DC}" dt="2022-12-21T14:51:37.968" v="2442"/>
          <ac:spMkLst>
            <pc:docMk/>
            <pc:sldMk cId="1350074337" sldId="306"/>
            <ac:spMk id="16" creationId="{928C3944-3CCD-D755-5EB6-022AA22B9600}"/>
          </ac:spMkLst>
        </pc:spChg>
        <pc:spChg chg="del mod modVis">
          <ac:chgData name="Youssef Abdel Mottaleb" userId="a831e36f7ee21f8c" providerId="LiveId" clId="{21059990-C85A-43FF-ABB3-338C99D0F7DC}" dt="2022-12-21T14:58:35.530" v="2511" actId="478"/>
          <ac:spMkLst>
            <pc:docMk/>
            <pc:sldMk cId="1350074337" sldId="306"/>
            <ac:spMk id="17" creationId="{0289B959-DB9E-E996-AFA7-A392AFCFEB69}"/>
          </ac:spMkLst>
        </pc:spChg>
        <pc:spChg chg="mod modVis">
          <ac:chgData name="Youssef Abdel Mottaleb" userId="a831e36f7ee21f8c" providerId="LiveId" clId="{21059990-C85A-43FF-ABB3-338C99D0F7DC}" dt="2022-12-21T14:56:20.693" v="2494" actId="14429"/>
          <ac:spMkLst>
            <pc:docMk/>
            <pc:sldMk cId="1350074337" sldId="306"/>
            <ac:spMk id="18" creationId="{B5CAE99D-3484-EF21-4037-66BADFA4F1F9}"/>
          </ac:spMkLst>
        </pc:spChg>
        <pc:spChg chg="mod modVis">
          <ac:chgData name="Youssef Abdel Mottaleb" userId="a831e36f7ee21f8c" providerId="LiveId" clId="{21059990-C85A-43FF-ABB3-338C99D0F7DC}" dt="2022-12-21T14:56:18.750" v="2492" actId="14429"/>
          <ac:spMkLst>
            <pc:docMk/>
            <pc:sldMk cId="1350074337" sldId="306"/>
            <ac:spMk id="19" creationId="{9A3B1AF7-E301-6B99-20D7-D94D7652D069}"/>
          </ac:spMkLst>
        </pc:spChg>
        <pc:spChg chg="add del mod modVis">
          <ac:chgData name="Youssef Abdel Mottaleb" userId="a831e36f7ee21f8c" providerId="LiveId" clId="{21059990-C85A-43FF-ABB3-338C99D0F7DC}" dt="2022-12-21T14:58:41.501" v="2513" actId="478"/>
          <ac:spMkLst>
            <pc:docMk/>
            <pc:sldMk cId="1350074337" sldId="306"/>
            <ac:spMk id="20" creationId="{76F69397-C2E5-35F4-4031-C0905A6F4F2C}"/>
          </ac:spMkLst>
        </pc:spChg>
        <pc:spChg chg="add del mod modVis">
          <ac:chgData name="Youssef Abdel Mottaleb" userId="a831e36f7ee21f8c" providerId="LiveId" clId="{21059990-C85A-43FF-ABB3-338C99D0F7DC}" dt="2022-12-21T14:57:03.593" v="2510" actId="33935"/>
          <ac:spMkLst>
            <pc:docMk/>
            <pc:sldMk cId="1350074337" sldId="306"/>
            <ac:spMk id="21" creationId="{B06DA24B-8E81-A03B-730C-525A203E831D}"/>
          </ac:spMkLst>
        </pc:spChg>
        <pc:spChg chg="mod">
          <ac:chgData name="Youssef Abdel Mottaleb" userId="a831e36f7ee21f8c" providerId="LiveId" clId="{21059990-C85A-43FF-ABB3-338C99D0F7DC}" dt="2022-12-21T14:58:42.475" v="2514"/>
          <ac:spMkLst>
            <pc:docMk/>
            <pc:sldMk cId="1350074337" sldId="306"/>
            <ac:spMk id="24" creationId="{7A58DFE4-8B49-2298-8C5C-4C25B118ED22}"/>
          </ac:spMkLst>
        </pc:spChg>
        <pc:spChg chg="mod">
          <ac:chgData name="Youssef Abdel Mottaleb" userId="a831e36f7ee21f8c" providerId="LiveId" clId="{21059990-C85A-43FF-ABB3-338C99D0F7DC}" dt="2022-12-21T14:58:42.475" v="2514"/>
          <ac:spMkLst>
            <pc:docMk/>
            <pc:sldMk cId="1350074337" sldId="306"/>
            <ac:spMk id="25" creationId="{907AB380-86FB-A3C3-DFF4-D1036A428C80}"/>
          </ac:spMkLst>
        </pc:spChg>
        <pc:spChg chg="mod">
          <ac:chgData name="Youssef Abdel Mottaleb" userId="a831e36f7ee21f8c" providerId="LiveId" clId="{21059990-C85A-43FF-ABB3-338C99D0F7DC}" dt="2022-12-21T14:58:42.475" v="2514"/>
          <ac:spMkLst>
            <pc:docMk/>
            <pc:sldMk cId="1350074337" sldId="306"/>
            <ac:spMk id="26" creationId="{DBDBDD4D-D4EF-B1C1-08A9-7874E8EAA448}"/>
          </ac:spMkLst>
        </pc:spChg>
        <pc:spChg chg="mod">
          <ac:chgData name="Youssef Abdel Mottaleb" userId="a831e36f7ee21f8c" providerId="LiveId" clId="{21059990-C85A-43FF-ABB3-338C99D0F7DC}" dt="2022-12-21T14:58:42.475" v="2514"/>
          <ac:spMkLst>
            <pc:docMk/>
            <pc:sldMk cId="1350074337" sldId="306"/>
            <ac:spMk id="27" creationId="{718DAE15-7F27-E08F-8802-219F7B44CB89}"/>
          </ac:spMkLst>
        </pc:spChg>
        <pc:spChg chg="mod">
          <ac:chgData name="Youssef Abdel Mottaleb" userId="a831e36f7ee21f8c" providerId="LiveId" clId="{21059990-C85A-43FF-ABB3-338C99D0F7DC}" dt="2022-12-21T14:58:42.475" v="2514"/>
          <ac:spMkLst>
            <pc:docMk/>
            <pc:sldMk cId="1350074337" sldId="306"/>
            <ac:spMk id="28" creationId="{841A9CB1-CB05-7A9C-2B39-0A32B555B0F6}"/>
          </ac:spMkLst>
        </pc:spChg>
        <pc:spChg chg="mod">
          <ac:chgData name="Youssef Abdel Mottaleb" userId="a831e36f7ee21f8c" providerId="LiveId" clId="{21059990-C85A-43FF-ABB3-338C99D0F7DC}" dt="2022-12-21T14:58:42.475" v="2514"/>
          <ac:spMkLst>
            <pc:docMk/>
            <pc:sldMk cId="1350074337" sldId="306"/>
            <ac:spMk id="29" creationId="{C175DBBB-266C-274B-CED3-038A8C67ED7E}"/>
          </ac:spMkLst>
        </pc:spChg>
        <pc:spChg chg="mod">
          <ac:chgData name="Youssef Abdel Mottaleb" userId="a831e36f7ee21f8c" providerId="LiveId" clId="{21059990-C85A-43FF-ABB3-338C99D0F7DC}" dt="2022-12-21T14:58:42.475" v="2514"/>
          <ac:spMkLst>
            <pc:docMk/>
            <pc:sldMk cId="1350074337" sldId="306"/>
            <ac:spMk id="30" creationId="{39D74359-13C1-9A3D-AE94-8C993ECE959E}"/>
          </ac:spMkLst>
        </pc:spChg>
        <pc:spChg chg="mod">
          <ac:chgData name="Youssef Abdel Mottaleb" userId="a831e36f7ee21f8c" providerId="LiveId" clId="{21059990-C85A-43FF-ABB3-338C99D0F7DC}" dt="2022-12-21T14:58:42.475" v="2514"/>
          <ac:spMkLst>
            <pc:docMk/>
            <pc:sldMk cId="1350074337" sldId="306"/>
            <ac:spMk id="31" creationId="{5F1E5BDB-DB4D-9E4F-EBCC-F5A6DA17DA4A}"/>
          </ac:spMkLst>
        </pc:spChg>
        <pc:spChg chg="mod">
          <ac:chgData name="Youssef Abdel Mottaleb" userId="a831e36f7ee21f8c" providerId="LiveId" clId="{21059990-C85A-43FF-ABB3-338C99D0F7DC}" dt="2022-12-21T14:58:42.475" v="2514"/>
          <ac:spMkLst>
            <pc:docMk/>
            <pc:sldMk cId="1350074337" sldId="306"/>
            <ac:spMk id="32" creationId="{81C20C47-866D-BE12-1A87-96975C13900E}"/>
          </ac:spMkLst>
        </pc:spChg>
        <pc:spChg chg="mod">
          <ac:chgData name="Youssef Abdel Mottaleb" userId="a831e36f7ee21f8c" providerId="LiveId" clId="{21059990-C85A-43FF-ABB3-338C99D0F7DC}" dt="2022-12-21T14:58:42.475" v="2514"/>
          <ac:spMkLst>
            <pc:docMk/>
            <pc:sldMk cId="1350074337" sldId="306"/>
            <ac:spMk id="33" creationId="{F01A557B-6936-8640-5733-68B33CA4E06B}"/>
          </ac:spMkLst>
        </pc:spChg>
        <pc:spChg chg="mod">
          <ac:chgData name="Youssef Abdel Mottaleb" userId="a831e36f7ee21f8c" providerId="LiveId" clId="{21059990-C85A-43FF-ABB3-338C99D0F7DC}" dt="2022-12-21T14:58:42.475" v="2514"/>
          <ac:spMkLst>
            <pc:docMk/>
            <pc:sldMk cId="1350074337" sldId="306"/>
            <ac:spMk id="34" creationId="{CCFCAE1C-CD0D-9F9B-B784-C54629F1F8AB}"/>
          </ac:spMkLst>
        </pc:spChg>
        <pc:spChg chg="mod">
          <ac:chgData name="Youssef Abdel Mottaleb" userId="a831e36f7ee21f8c" providerId="LiveId" clId="{21059990-C85A-43FF-ABB3-338C99D0F7DC}" dt="2022-12-21T14:58:42.475" v="2514"/>
          <ac:spMkLst>
            <pc:docMk/>
            <pc:sldMk cId="1350074337" sldId="306"/>
            <ac:spMk id="35" creationId="{F08A1C8F-6427-BC72-1345-A2CBE4F5BBE3}"/>
          </ac:spMkLst>
        </pc:spChg>
        <pc:spChg chg="mod">
          <ac:chgData name="Youssef Abdel Mottaleb" userId="a831e36f7ee21f8c" providerId="LiveId" clId="{21059990-C85A-43FF-ABB3-338C99D0F7DC}" dt="2022-12-21T14:58:42.475" v="2514"/>
          <ac:spMkLst>
            <pc:docMk/>
            <pc:sldMk cId="1350074337" sldId="306"/>
            <ac:spMk id="36" creationId="{5DBD207E-6B05-90E1-EF40-6BD7B7781D7A}"/>
          </ac:spMkLst>
        </pc:spChg>
        <pc:spChg chg="mod">
          <ac:chgData name="Youssef Abdel Mottaleb" userId="a831e36f7ee21f8c" providerId="LiveId" clId="{21059990-C85A-43FF-ABB3-338C99D0F7DC}" dt="2022-12-21T14:58:42.475" v="2514"/>
          <ac:spMkLst>
            <pc:docMk/>
            <pc:sldMk cId="1350074337" sldId="306"/>
            <ac:spMk id="37" creationId="{2D7B1613-C981-F183-638F-69EA7FA4B423}"/>
          </ac:spMkLst>
        </pc:spChg>
        <pc:spChg chg="mod">
          <ac:chgData name="Youssef Abdel Mottaleb" userId="a831e36f7ee21f8c" providerId="LiveId" clId="{21059990-C85A-43FF-ABB3-338C99D0F7DC}" dt="2022-12-21T14:58:42.475" v="2514"/>
          <ac:spMkLst>
            <pc:docMk/>
            <pc:sldMk cId="1350074337" sldId="306"/>
            <ac:spMk id="38" creationId="{29761366-44AC-8574-EB69-0E2D0BAD6D77}"/>
          </ac:spMkLst>
        </pc:spChg>
        <pc:spChg chg="mod">
          <ac:chgData name="Youssef Abdel Mottaleb" userId="a831e36f7ee21f8c" providerId="LiveId" clId="{21059990-C85A-43FF-ABB3-338C99D0F7DC}" dt="2022-12-21T14:58:42.475" v="2514"/>
          <ac:spMkLst>
            <pc:docMk/>
            <pc:sldMk cId="1350074337" sldId="306"/>
            <ac:spMk id="39" creationId="{FAC05B67-1861-C608-F9B3-4A18CA2E0599}"/>
          </ac:spMkLst>
        </pc:spChg>
        <pc:spChg chg="add del mod modVis">
          <ac:chgData name="Youssef Abdel Mottaleb" userId="a831e36f7ee21f8c" providerId="LiveId" clId="{21059990-C85A-43FF-ABB3-338C99D0F7DC}" dt="2022-12-21T14:59:33.830" v="2532" actId="478"/>
          <ac:spMkLst>
            <pc:docMk/>
            <pc:sldMk cId="1350074337" sldId="306"/>
            <ac:spMk id="40" creationId="{11AADB99-4EB9-6072-B9D0-16F1BDC9FDA5}"/>
          </ac:spMkLst>
        </pc:spChg>
        <pc:spChg chg="add del mod">
          <ac:chgData name="Youssef Abdel Mottaleb" userId="a831e36f7ee21f8c" providerId="LiveId" clId="{21059990-C85A-43FF-ABB3-338C99D0F7DC}" dt="2022-12-21T15:00:09.620" v="2539" actId="1076"/>
          <ac:spMkLst>
            <pc:docMk/>
            <pc:sldMk cId="1350074337" sldId="306"/>
            <ac:spMk id="42" creationId="{F1AB5455-E11B-C186-C664-32B9693C13F8}"/>
          </ac:spMkLst>
        </pc:spChg>
        <pc:spChg chg="add mod">
          <ac:chgData name="Youssef Abdel Mottaleb" userId="a831e36f7ee21f8c" providerId="LiveId" clId="{21059990-C85A-43FF-ABB3-338C99D0F7DC}" dt="2022-12-21T15:01:16.092" v="2578" actId="207"/>
          <ac:spMkLst>
            <pc:docMk/>
            <pc:sldMk cId="1350074337" sldId="306"/>
            <ac:spMk id="43" creationId="{C01331D8-B822-1267-1E2C-38946E6A7329}"/>
          </ac:spMkLst>
        </pc:spChg>
        <pc:spChg chg="add del mod">
          <ac:chgData name="Youssef Abdel Mottaleb" userId="a831e36f7ee21f8c" providerId="LiveId" clId="{21059990-C85A-43FF-ABB3-338C99D0F7DC}" dt="2022-12-21T15:10:51.536" v="2748"/>
          <ac:spMkLst>
            <pc:docMk/>
            <pc:sldMk cId="1350074337" sldId="306"/>
            <ac:spMk id="44" creationId="{EAC57807-C140-C683-FFA6-ABDDF7BD4A11}"/>
          </ac:spMkLst>
        </pc:spChg>
        <pc:spChg chg="add mod">
          <ac:chgData name="Youssef Abdel Mottaleb" userId="a831e36f7ee21f8c" providerId="LiveId" clId="{21059990-C85A-43FF-ABB3-338C99D0F7DC}" dt="2022-12-21T15:24:04.723" v="2905" actId="20577"/>
          <ac:spMkLst>
            <pc:docMk/>
            <pc:sldMk cId="1350074337" sldId="306"/>
            <ac:spMk id="45" creationId="{4C9A0206-3886-3659-E33A-EAEA7FADADBD}"/>
          </ac:spMkLst>
        </pc:spChg>
        <pc:grpChg chg="add del mod ord modVis">
          <ac:chgData name="Youssef Abdel Mottaleb" userId="a831e36f7ee21f8c" providerId="LiveId" clId="{21059990-C85A-43FF-ABB3-338C99D0F7DC}" dt="2022-12-21T14:58:38.892" v="2512" actId="478"/>
          <ac:grpSpMkLst>
            <pc:docMk/>
            <pc:sldMk cId="1350074337" sldId="306"/>
            <ac:grpSpMk id="2" creationId="{821EC089-58C1-C37D-7579-38E702D112BC}"/>
          </ac:grpSpMkLst>
        </pc:grpChg>
        <pc:grpChg chg="add del mod">
          <ac:chgData name="Youssef Abdel Mottaleb" userId="a831e36f7ee21f8c" providerId="LiveId" clId="{21059990-C85A-43FF-ABB3-338C99D0F7DC}" dt="2022-12-21T14:59:48.520" v="2536" actId="14100"/>
          <ac:grpSpMkLst>
            <pc:docMk/>
            <pc:sldMk cId="1350074337" sldId="306"/>
            <ac:grpSpMk id="23" creationId="{7A4E355B-49F0-4ABD-94F8-36AF587C15ED}"/>
          </ac:grpSpMkLst>
        </pc:grpChg>
        <pc:picChg chg="add del mod">
          <ac:chgData name="Youssef Abdel Mottaleb" userId="a831e36f7ee21f8c" providerId="LiveId" clId="{21059990-C85A-43FF-ABB3-338C99D0F7DC}" dt="2022-12-21T14:51:51.315" v="2446" actId="478"/>
          <ac:picMkLst>
            <pc:docMk/>
            <pc:sldMk cId="1350074337" sldId="306"/>
            <ac:picMk id="22" creationId="{0D148280-3F63-C9FB-25E4-6CA23BAED7F7}"/>
          </ac:picMkLst>
        </pc:picChg>
        <pc:picChg chg="add del mod modVis">
          <ac:chgData name="Youssef Abdel Mottaleb" userId="a831e36f7ee21f8c" providerId="LiveId" clId="{21059990-C85A-43FF-ABB3-338C99D0F7DC}" dt="2022-12-21T14:59:31.383" v="2531" actId="478"/>
          <ac:picMkLst>
            <pc:docMk/>
            <pc:sldMk cId="1350074337" sldId="306"/>
            <ac:picMk id="41" creationId="{DE31E3B1-F937-CE08-187F-A09BFFCCCBCD}"/>
          </ac:picMkLst>
        </pc:picChg>
      </pc:sldChg>
      <pc:sldChg chg="addSp delSp modSp add mod ord">
        <pc:chgData name="Youssef Abdel Mottaleb" userId="a831e36f7ee21f8c" providerId="LiveId" clId="{21059990-C85A-43FF-ABB3-338C99D0F7DC}" dt="2022-12-21T15:23:34.430" v="2893" actId="20577"/>
        <pc:sldMkLst>
          <pc:docMk/>
          <pc:sldMk cId="1572875856" sldId="307"/>
        </pc:sldMkLst>
        <pc:spChg chg="add mod">
          <ac:chgData name="Youssef Abdel Mottaleb" userId="a831e36f7ee21f8c" providerId="LiveId" clId="{21059990-C85A-43FF-ABB3-338C99D0F7DC}" dt="2022-12-21T14:30:34.497" v="1939"/>
          <ac:spMkLst>
            <pc:docMk/>
            <pc:sldMk cId="1572875856" sldId="307"/>
            <ac:spMk id="2" creationId="{E98E9145-55AF-2E64-250C-49325EBFE92C}"/>
          </ac:spMkLst>
        </pc:spChg>
        <pc:spChg chg="del mod">
          <ac:chgData name="Youssef Abdel Mottaleb" userId="a831e36f7ee21f8c" providerId="LiveId" clId="{21059990-C85A-43FF-ABB3-338C99D0F7DC}" dt="2022-12-21T14:30:46.131" v="1941" actId="478"/>
          <ac:spMkLst>
            <pc:docMk/>
            <pc:sldMk cId="1572875856" sldId="307"/>
            <ac:spMk id="3" creationId="{7C59D069-C35E-13B2-7654-39C00BA2C738}"/>
          </ac:spMkLst>
        </pc:spChg>
        <pc:spChg chg="mod">
          <ac:chgData name="Youssef Abdel Mottaleb" userId="a831e36f7ee21f8c" providerId="LiveId" clId="{21059990-C85A-43FF-ABB3-338C99D0F7DC}" dt="2022-12-21T14:30:34.497" v="1939"/>
          <ac:spMkLst>
            <pc:docMk/>
            <pc:sldMk cId="1572875856" sldId="307"/>
            <ac:spMk id="5" creationId="{56F8A1A6-510B-C251-4685-D92F8C2906D5}"/>
          </ac:spMkLst>
        </pc:spChg>
        <pc:spChg chg="mod">
          <ac:chgData name="Youssef Abdel Mottaleb" userId="a831e36f7ee21f8c" providerId="LiveId" clId="{21059990-C85A-43FF-ABB3-338C99D0F7DC}" dt="2022-12-21T14:30:34.497" v="1939"/>
          <ac:spMkLst>
            <pc:docMk/>
            <pc:sldMk cId="1572875856" sldId="307"/>
            <ac:spMk id="6" creationId="{729F9C83-A234-6876-061F-49BF948D449C}"/>
          </ac:spMkLst>
        </pc:spChg>
        <pc:spChg chg="mod">
          <ac:chgData name="Youssef Abdel Mottaleb" userId="a831e36f7ee21f8c" providerId="LiveId" clId="{21059990-C85A-43FF-ABB3-338C99D0F7DC}" dt="2022-12-21T14:34:38.099" v="1982" actId="207"/>
          <ac:spMkLst>
            <pc:docMk/>
            <pc:sldMk cId="1572875856" sldId="307"/>
            <ac:spMk id="8" creationId="{24003727-07B4-E7A9-3C27-CF131AF0302E}"/>
          </ac:spMkLst>
        </pc:spChg>
        <pc:spChg chg="mod">
          <ac:chgData name="Youssef Abdel Mottaleb" userId="a831e36f7ee21f8c" providerId="LiveId" clId="{21059990-C85A-43FF-ABB3-338C99D0F7DC}" dt="2022-12-21T14:34:38.099" v="1982" actId="207"/>
          <ac:spMkLst>
            <pc:docMk/>
            <pc:sldMk cId="1572875856" sldId="307"/>
            <ac:spMk id="9" creationId="{FE75974A-15E2-A098-A078-73C8CCCAE894}"/>
          </ac:spMkLst>
        </pc:spChg>
        <pc:spChg chg="mod">
          <ac:chgData name="Youssef Abdel Mottaleb" userId="a831e36f7ee21f8c" providerId="LiveId" clId="{21059990-C85A-43FF-ABB3-338C99D0F7DC}" dt="2022-12-21T14:30:34.497" v="1939"/>
          <ac:spMkLst>
            <pc:docMk/>
            <pc:sldMk cId="1572875856" sldId="307"/>
            <ac:spMk id="11" creationId="{751A564D-31D9-5124-A31A-0ECB0366D4DD}"/>
          </ac:spMkLst>
        </pc:spChg>
        <pc:spChg chg="mod">
          <ac:chgData name="Youssef Abdel Mottaleb" userId="a831e36f7ee21f8c" providerId="LiveId" clId="{21059990-C85A-43FF-ABB3-338C99D0F7DC}" dt="2022-12-21T14:30:34.497" v="1939"/>
          <ac:spMkLst>
            <pc:docMk/>
            <pc:sldMk cId="1572875856" sldId="307"/>
            <ac:spMk id="12" creationId="{80E10D56-9D67-0ADB-7DC1-9890A8A90182}"/>
          </ac:spMkLst>
        </pc:spChg>
        <pc:spChg chg="mod">
          <ac:chgData name="Youssef Abdel Mottaleb" userId="a831e36f7ee21f8c" providerId="LiveId" clId="{21059990-C85A-43FF-ABB3-338C99D0F7DC}" dt="2022-12-21T14:30:34.497" v="1939"/>
          <ac:spMkLst>
            <pc:docMk/>
            <pc:sldMk cId="1572875856" sldId="307"/>
            <ac:spMk id="15" creationId="{22C863F1-FEF7-5671-0FFE-8275C053DA23}"/>
          </ac:spMkLst>
        </pc:spChg>
        <pc:spChg chg="mod">
          <ac:chgData name="Youssef Abdel Mottaleb" userId="a831e36f7ee21f8c" providerId="LiveId" clId="{21059990-C85A-43FF-ABB3-338C99D0F7DC}" dt="2022-12-21T14:30:34.497" v="1939"/>
          <ac:spMkLst>
            <pc:docMk/>
            <pc:sldMk cId="1572875856" sldId="307"/>
            <ac:spMk id="16" creationId="{E21531F6-8E89-2769-5A7D-72CAA8E7AA4E}"/>
          </ac:spMkLst>
        </pc:spChg>
        <pc:spChg chg="mod">
          <ac:chgData name="Youssef Abdel Mottaleb" userId="a831e36f7ee21f8c" providerId="LiveId" clId="{21059990-C85A-43FF-ABB3-338C99D0F7DC}" dt="2022-12-21T14:33:46.781" v="1978" actId="207"/>
          <ac:spMkLst>
            <pc:docMk/>
            <pc:sldMk cId="1572875856" sldId="307"/>
            <ac:spMk id="18" creationId="{8F979C2D-75CC-D23E-D856-A4DDA25FAB1E}"/>
          </ac:spMkLst>
        </pc:spChg>
        <pc:spChg chg="mod">
          <ac:chgData name="Youssef Abdel Mottaleb" userId="a831e36f7ee21f8c" providerId="LiveId" clId="{21059990-C85A-43FF-ABB3-338C99D0F7DC}" dt="2022-12-21T14:33:46.781" v="1978" actId="207"/>
          <ac:spMkLst>
            <pc:docMk/>
            <pc:sldMk cId="1572875856" sldId="307"/>
            <ac:spMk id="19" creationId="{127D2366-D706-BA08-1C0D-E7E9FC9A3257}"/>
          </ac:spMkLst>
        </pc:spChg>
        <pc:spChg chg="add mod">
          <ac:chgData name="Youssef Abdel Mottaleb" userId="a831e36f7ee21f8c" providerId="LiveId" clId="{21059990-C85A-43FF-ABB3-338C99D0F7DC}" dt="2022-12-21T14:32:00.107" v="1959" actId="1076"/>
          <ac:spMkLst>
            <pc:docMk/>
            <pc:sldMk cId="1572875856" sldId="307"/>
            <ac:spMk id="21" creationId="{BB8382C2-FCD7-A7B7-3EE7-0A5302B86C9D}"/>
          </ac:spMkLst>
        </pc:spChg>
        <pc:spChg chg="mod">
          <ac:chgData name="Youssef Abdel Mottaleb" userId="a831e36f7ee21f8c" providerId="LiveId" clId="{21059990-C85A-43FF-ABB3-338C99D0F7DC}" dt="2022-12-21T14:32:56.258" v="1969"/>
          <ac:spMkLst>
            <pc:docMk/>
            <pc:sldMk cId="1572875856" sldId="307"/>
            <ac:spMk id="23" creationId="{E035E9C6-7BC2-57BE-A598-DC2423CAC1D1}"/>
          </ac:spMkLst>
        </pc:spChg>
        <pc:spChg chg="mod">
          <ac:chgData name="Youssef Abdel Mottaleb" userId="a831e36f7ee21f8c" providerId="LiveId" clId="{21059990-C85A-43FF-ABB3-338C99D0F7DC}" dt="2022-12-21T14:32:56.258" v="1969"/>
          <ac:spMkLst>
            <pc:docMk/>
            <pc:sldMk cId="1572875856" sldId="307"/>
            <ac:spMk id="24" creationId="{FF501053-D51B-D379-5818-094F8C6AD97E}"/>
          </ac:spMkLst>
        </pc:spChg>
        <pc:spChg chg="mod">
          <ac:chgData name="Youssef Abdel Mottaleb" userId="a831e36f7ee21f8c" providerId="LiveId" clId="{21059990-C85A-43FF-ABB3-338C99D0F7DC}" dt="2022-12-21T14:34:53.635" v="1987"/>
          <ac:spMkLst>
            <pc:docMk/>
            <pc:sldMk cId="1572875856" sldId="307"/>
            <ac:spMk id="26" creationId="{15806021-8F18-676B-2D2A-282A441D4CD5}"/>
          </ac:spMkLst>
        </pc:spChg>
        <pc:spChg chg="mod">
          <ac:chgData name="Youssef Abdel Mottaleb" userId="a831e36f7ee21f8c" providerId="LiveId" clId="{21059990-C85A-43FF-ABB3-338C99D0F7DC}" dt="2022-12-21T14:34:53.635" v="1987"/>
          <ac:spMkLst>
            <pc:docMk/>
            <pc:sldMk cId="1572875856" sldId="307"/>
            <ac:spMk id="27" creationId="{8E3A2A24-CEE2-2E76-5024-CC285A45D746}"/>
          </ac:spMkLst>
        </pc:spChg>
        <pc:spChg chg="mod">
          <ac:chgData name="Youssef Abdel Mottaleb" userId="a831e36f7ee21f8c" providerId="LiveId" clId="{21059990-C85A-43FF-ABB3-338C99D0F7DC}" dt="2022-12-21T14:34:54.001" v="1988"/>
          <ac:spMkLst>
            <pc:docMk/>
            <pc:sldMk cId="1572875856" sldId="307"/>
            <ac:spMk id="29" creationId="{DFC5D992-675C-11B5-EA29-E0DC606697FB}"/>
          </ac:spMkLst>
        </pc:spChg>
        <pc:spChg chg="mod">
          <ac:chgData name="Youssef Abdel Mottaleb" userId="a831e36f7ee21f8c" providerId="LiveId" clId="{21059990-C85A-43FF-ABB3-338C99D0F7DC}" dt="2022-12-21T14:34:54.001" v="1988"/>
          <ac:spMkLst>
            <pc:docMk/>
            <pc:sldMk cId="1572875856" sldId="307"/>
            <ac:spMk id="30" creationId="{A3AEF286-07B4-4319-60B4-1C1EC49CFB7B}"/>
          </ac:spMkLst>
        </pc:spChg>
        <pc:spChg chg="mod">
          <ac:chgData name="Youssef Abdel Mottaleb" userId="a831e36f7ee21f8c" providerId="LiveId" clId="{21059990-C85A-43FF-ABB3-338C99D0F7DC}" dt="2022-12-21T14:34:54.361" v="1989"/>
          <ac:spMkLst>
            <pc:docMk/>
            <pc:sldMk cId="1572875856" sldId="307"/>
            <ac:spMk id="32" creationId="{F3732286-DE3F-06B8-1A5C-F590A565A291}"/>
          </ac:spMkLst>
        </pc:spChg>
        <pc:spChg chg="mod">
          <ac:chgData name="Youssef Abdel Mottaleb" userId="a831e36f7ee21f8c" providerId="LiveId" clId="{21059990-C85A-43FF-ABB3-338C99D0F7DC}" dt="2022-12-21T14:36:19.310" v="2009" actId="1076"/>
          <ac:spMkLst>
            <pc:docMk/>
            <pc:sldMk cId="1572875856" sldId="307"/>
            <ac:spMk id="33" creationId="{CE0A8D4A-D4A3-915D-FB27-E4FB0976BC36}"/>
          </ac:spMkLst>
        </pc:spChg>
        <pc:spChg chg="mod">
          <ac:chgData name="Youssef Abdel Mottaleb" userId="a831e36f7ee21f8c" providerId="LiveId" clId="{21059990-C85A-43FF-ABB3-338C99D0F7DC}" dt="2022-12-21T14:34:55.909" v="1990"/>
          <ac:spMkLst>
            <pc:docMk/>
            <pc:sldMk cId="1572875856" sldId="307"/>
            <ac:spMk id="35" creationId="{80E04D10-581C-77D3-A5FD-06E7BD15F57C}"/>
          </ac:spMkLst>
        </pc:spChg>
        <pc:spChg chg="mod">
          <ac:chgData name="Youssef Abdel Mottaleb" userId="a831e36f7ee21f8c" providerId="LiveId" clId="{21059990-C85A-43FF-ABB3-338C99D0F7DC}" dt="2022-12-21T14:34:55.909" v="1990"/>
          <ac:spMkLst>
            <pc:docMk/>
            <pc:sldMk cId="1572875856" sldId="307"/>
            <ac:spMk id="36" creationId="{18F231E5-B2A2-6FA3-4EC9-BDDA7798D62A}"/>
          </ac:spMkLst>
        </pc:spChg>
        <pc:spChg chg="add mod">
          <ac:chgData name="Youssef Abdel Mottaleb" userId="a831e36f7ee21f8c" providerId="LiveId" clId="{21059990-C85A-43FF-ABB3-338C99D0F7DC}" dt="2022-12-21T15:23:34.430" v="2893" actId="20577"/>
          <ac:spMkLst>
            <pc:docMk/>
            <pc:sldMk cId="1572875856" sldId="307"/>
            <ac:spMk id="37" creationId="{A618907F-17E9-78B3-EDA6-C160556FB85F}"/>
          </ac:spMkLst>
        </pc:spChg>
        <pc:grpChg chg="add del mod">
          <ac:chgData name="Youssef Abdel Mottaleb" userId="a831e36f7ee21f8c" providerId="LiveId" clId="{21059990-C85A-43FF-ABB3-338C99D0F7DC}" dt="2022-12-21T14:34:47.304" v="1984" actId="478"/>
          <ac:grpSpMkLst>
            <pc:docMk/>
            <pc:sldMk cId="1572875856" sldId="307"/>
            <ac:grpSpMk id="4" creationId="{DC26DF37-E074-2BEE-497E-796DDA70FF46}"/>
          </ac:grpSpMkLst>
        </pc:grpChg>
        <pc:grpChg chg="add mod">
          <ac:chgData name="Youssef Abdel Mottaleb" userId="a831e36f7ee21f8c" providerId="LiveId" clId="{21059990-C85A-43FF-ABB3-338C99D0F7DC}" dt="2022-12-21T14:37:37.350" v="2025" actId="1076"/>
          <ac:grpSpMkLst>
            <pc:docMk/>
            <pc:sldMk cId="1572875856" sldId="307"/>
            <ac:grpSpMk id="7" creationId="{D89ACFEE-7CF8-0B79-5B4C-03BFFA673D1E}"/>
          </ac:grpSpMkLst>
        </pc:grpChg>
        <pc:grpChg chg="add del mod">
          <ac:chgData name="Youssef Abdel Mottaleb" userId="a831e36f7ee21f8c" providerId="LiveId" clId="{21059990-C85A-43FF-ABB3-338C99D0F7DC}" dt="2022-12-21T14:34:49.281" v="1985" actId="478"/>
          <ac:grpSpMkLst>
            <pc:docMk/>
            <pc:sldMk cId="1572875856" sldId="307"/>
            <ac:grpSpMk id="10" creationId="{F8F77461-2357-5557-5B79-F5D0C5C96908}"/>
          </ac:grpSpMkLst>
        </pc:grpChg>
        <pc:grpChg chg="add del mod">
          <ac:chgData name="Youssef Abdel Mottaleb" userId="a831e36f7ee21f8c" providerId="LiveId" clId="{21059990-C85A-43FF-ABB3-338C99D0F7DC}" dt="2022-12-21T14:34:46.234" v="1983" actId="478"/>
          <ac:grpSpMkLst>
            <pc:docMk/>
            <pc:sldMk cId="1572875856" sldId="307"/>
            <ac:grpSpMk id="14" creationId="{C6D22402-2C04-016D-0F00-42B813017915}"/>
          </ac:grpSpMkLst>
        </pc:grpChg>
        <pc:grpChg chg="add del mod">
          <ac:chgData name="Youssef Abdel Mottaleb" userId="a831e36f7ee21f8c" providerId="LiveId" clId="{21059990-C85A-43FF-ABB3-338C99D0F7DC}" dt="2022-12-21T14:34:50.570" v="1986" actId="478"/>
          <ac:grpSpMkLst>
            <pc:docMk/>
            <pc:sldMk cId="1572875856" sldId="307"/>
            <ac:grpSpMk id="17" creationId="{8FBC8F78-CE57-F534-56C0-718C9120FD1C}"/>
          </ac:grpSpMkLst>
        </pc:grpChg>
        <pc:grpChg chg="add del mod">
          <ac:chgData name="Youssef Abdel Mottaleb" userId="a831e36f7ee21f8c" providerId="LiveId" clId="{21059990-C85A-43FF-ABB3-338C99D0F7DC}" dt="2022-12-21T14:33:39.903" v="1976"/>
          <ac:grpSpMkLst>
            <pc:docMk/>
            <pc:sldMk cId="1572875856" sldId="307"/>
            <ac:grpSpMk id="22" creationId="{4088CC43-2627-D25B-CBCE-7E68F8C2F175}"/>
          </ac:grpSpMkLst>
        </pc:grpChg>
        <pc:grpChg chg="add mod">
          <ac:chgData name="Youssef Abdel Mottaleb" userId="a831e36f7ee21f8c" providerId="LiveId" clId="{21059990-C85A-43FF-ABB3-338C99D0F7DC}" dt="2022-12-21T14:37:47.347" v="2028" actId="1076"/>
          <ac:grpSpMkLst>
            <pc:docMk/>
            <pc:sldMk cId="1572875856" sldId="307"/>
            <ac:grpSpMk id="25" creationId="{E2EA25A4-A94B-19EA-4FED-352D232C3671}"/>
          </ac:grpSpMkLst>
        </pc:grpChg>
        <pc:grpChg chg="add mod">
          <ac:chgData name="Youssef Abdel Mottaleb" userId="a831e36f7ee21f8c" providerId="LiveId" clId="{21059990-C85A-43FF-ABB3-338C99D0F7DC}" dt="2022-12-21T14:37:11.039" v="2023" actId="1076"/>
          <ac:grpSpMkLst>
            <pc:docMk/>
            <pc:sldMk cId="1572875856" sldId="307"/>
            <ac:grpSpMk id="28" creationId="{227CE211-8493-62E0-9292-2B26BF770A82}"/>
          </ac:grpSpMkLst>
        </pc:grpChg>
        <pc:grpChg chg="add mod">
          <ac:chgData name="Youssef Abdel Mottaleb" userId="a831e36f7ee21f8c" providerId="LiveId" clId="{21059990-C85A-43FF-ABB3-338C99D0F7DC}" dt="2022-12-21T14:35:39.024" v="1997" actId="1076"/>
          <ac:grpSpMkLst>
            <pc:docMk/>
            <pc:sldMk cId="1572875856" sldId="307"/>
            <ac:grpSpMk id="31" creationId="{102BFEE0-A0BA-B16F-0055-B0327F8D2C0E}"/>
          </ac:grpSpMkLst>
        </pc:grpChg>
        <pc:grpChg chg="add mod">
          <ac:chgData name="Youssef Abdel Mottaleb" userId="a831e36f7ee21f8c" providerId="LiveId" clId="{21059990-C85A-43FF-ABB3-338C99D0F7DC}" dt="2022-12-21T14:37:51.781" v="2029" actId="1076"/>
          <ac:grpSpMkLst>
            <pc:docMk/>
            <pc:sldMk cId="1572875856" sldId="307"/>
            <ac:grpSpMk id="34" creationId="{9BDACA26-8300-E073-1993-8F7126747287}"/>
          </ac:grpSpMkLst>
        </pc:grpChg>
        <pc:graphicFrameChg chg="add mod modGraphic">
          <ac:chgData name="Youssef Abdel Mottaleb" userId="a831e36f7ee21f8c" providerId="LiveId" clId="{21059990-C85A-43FF-ABB3-338C99D0F7DC}" dt="2022-12-21T14:37:42.494" v="2027" actId="14100"/>
          <ac:graphicFrameMkLst>
            <pc:docMk/>
            <pc:sldMk cId="1572875856" sldId="307"/>
            <ac:graphicFrameMk id="13" creationId="{76053D75-A19F-0CB4-47E9-5F9E4B4D0801}"/>
          </ac:graphicFrameMkLst>
        </pc:graphicFrameChg>
      </pc:sldChg>
      <pc:sldChg chg="addSp modSp add mod ord">
        <pc:chgData name="Youssef Abdel Mottaleb" userId="a831e36f7ee21f8c" providerId="LiveId" clId="{21059990-C85A-43FF-ABB3-338C99D0F7DC}" dt="2022-12-21T15:06:05.824" v="2652" actId="20577"/>
        <pc:sldMkLst>
          <pc:docMk/>
          <pc:sldMk cId="1546654012" sldId="308"/>
        </pc:sldMkLst>
        <pc:spChg chg="add mod">
          <ac:chgData name="Youssef Abdel Mottaleb" userId="a831e36f7ee21f8c" providerId="LiveId" clId="{21059990-C85A-43FF-ABB3-338C99D0F7DC}" dt="2022-12-21T15:06:05.824" v="2652" actId="20577"/>
          <ac:spMkLst>
            <pc:docMk/>
            <pc:sldMk cId="1546654012" sldId="308"/>
            <ac:spMk id="2" creationId="{2BC6E318-097D-5F1A-D984-EC51A7BFBC71}"/>
          </ac:spMkLst>
        </pc:spChg>
        <pc:spChg chg="mod">
          <ac:chgData name="Youssef Abdel Mottaleb" userId="a831e36f7ee21f8c" providerId="LiveId" clId="{21059990-C85A-43FF-ABB3-338C99D0F7DC}" dt="2022-12-21T13:18:15.464" v="763" actId="1076"/>
          <ac:spMkLst>
            <pc:docMk/>
            <pc:sldMk cId="1546654012" sldId="308"/>
            <ac:spMk id="396" creationId="{00000000-0000-0000-0000-000000000000}"/>
          </ac:spMkLst>
        </pc:spChg>
      </pc:sldChg>
      <pc:sldChg chg="addSp modSp add mod ord">
        <pc:chgData name="Youssef Abdel Mottaleb" userId="a831e36f7ee21f8c" providerId="LiveId" clId="{21059990-C85A-43FF-ABB3-338C99D0F7DC}" dt="2022-12-21T15:09:11.355" v="2717" actId="20577"/>
        <pc:sldMkLst>
          <pc:docMk/>
          <pc:sldMk cId="167110377" sldId="309"/>
        </pc:sldMkLst>
        <pc:spChg chg="add mod">
          <ac:chgData name="Youssef Abdel Mottaleb" userId="a831e36f7ee21f8c" providerId="LiveId" clId="{21059990-C85A-43FF-ABB3-338C99D0F7DC}" dt="2022-12-21T15:09:11.355" v="2717" actId="20577"/>
          <ac:spMkLst>
            <pc:docMk/>
            <pc:sldMk cId="167110377" sldId="309"/>
            <ac:spMk id="2" creationId="{99F05CC1-72CB-8222-66DE-17662ACDA138}"/>
          </ac:spMkLst>
        </pc:spChg>
        <pc:spChg chg="mod">
          <ac:chgData name="Youssef Abdel Mottaleb" userId="a831e36f7ee21f8c" providerId="LiveId" clId="{21059990-C85A-43FF-ABB3-338C99D0F7DC}" dt="2022-12-21T14:07:40.215" v="1549" actId="1076"/>
          <ac:spMkLst>
            <pc:docMk/>
            <pc:sldMk cId="167110377" sldId="309"/>
            <ac:spMk id="396" creationId="{00000000-0000-0000-0000-000000000000}"/>
          </ac:spMkLst>
        </pc:spChg>
      </pc:sldChg>
      <pc:sldChg chg="addSp modSp add mod ord">
        <pc:chgData name="Youssef Abdel Mottaleb" userId="a831e36f7ee21f8c" providerId="LiveId" clId="{21059990-C85A-43FF-ABB3-338C99D0F7DC}" dt="2022-12-21T15:06:30.528" v="2657" actId="20577"/>
        <pc:sldMkLst>
          <pc:docMk/>
          <pc:sldMk cId="740681462" sldId="310"/>
        </pc:sldMkLst>
        <pc:spChg chg="add mod">
          <ac:chgData name="Youssef Abdel Mottaleb" userId="a831e36f7ee21f8c" providerId="LiveId" clId="{21059990-C85A-43FF-ABB3-338C99D0F7DC}" dt="2022-12-21T15:06:30.528" v="2657" actId="20577"/>
          <ac:spMkLst>
            <pc:docMk/>
            <pc:sldMk cId="740681462" sldId="310"/>
            <ac:spMk id="2" creationId="{0B98128C-2B0C-4542-753F-F695244CE38C}"/>
          </ac:spMkLst>
        </pc:spChg>
        <pc:spChg chg="mod">
          <ac:chgData name="Youssef Abdel Mottaleb" userId="a831e36f7ee21f8c" providerId="LiveId" clId="{21059990-C85A-43FF-ABB3-338C99D0F7DC}" dt="2022-12-21T13:18:32.706" v="778" actId="20577"/>
          <ac:spMkLst>
            <pc:docMk/>
            <pc:sldMk cId="740681462" sldId="310"/>
            <ac:spMk id="396" creationId="{00000000-0000-0000-0000-000000000000}"/>
          </ac:spMkLst>
        </pc:spChg>
      </pc:sldChg>
      <pc:sldChg chg="addSp modSp add mod">
        <pc:chgData name="Youssef Abdel Mottaleb" userId="a831e36f7ee21f8c" providerId="LiveId" clId="{21059990-C85A-43FF-ABB3-338C99D0F7DC}" dt="2022-12-21T15:07:49.776" v="2688" actId="20577"/>
        <pc:sldMkLst>
          <pc:docMk/>
          <pc:sldMk cId="930647544" sldId="311"/>
        </pc:sldMkLst>
        <pc:spChg chg="add mod">
          <ac:chgData name="Youssef Abdel Mottaleb" userId="a831e36f7ee21f8c" providerId="LiveId" clId="{21059990-C85A-43FF-ABB3-338C99D0F7DC}" dt="2022-12-21T13:26:17.441" v="994" actId="1076"/>
          <ac:spMkLst>
            <pc:docMk/>
            <pc:sldMk cId="930647544" sldId="311"/>
            <ac:spMk id="5" creationId="{B4501CFF-0F24-D441-31BD-25C929CC08FA}"/>
          </ac:spMkLst>
        </pc:spChg>
        <pc:spChg chg="add mod">
          <ac:chgData name="Youssef Abdel Mottaleb" userId="a831e36f7ee21f8c" providerId="LiveId" clId="{21059990-C85A-43FF-ABB3-338C99D0F7DC}" dt="2022-12-21T15:07:49.776" v="2688" actId="20577"/>
          <ac:spMkLst>
            <pc:docMk/>
            <pc:sldMk cId="930647544" sldId="311"/>
            <ac:spMk id="6" creationId="{57A25244-07FA-CE7F-20A9-9C23380F2AFE}"/>
          </ac:spMkLst>
        </pc:spChg>
        <pc:picChg chg="add mod">
          <ac:chgData name="Youssef Abdel Mottaleb" userId="a831e36f7ee21f8c" providerId="LiveId" clId="{21059990-C85A-43FF-ABB3-338C99D0F7DC}" dt="2022-12-21T13:21:49.695" v="792" actId="1076"/>
          <ac:picMkLst>
            <pc:docMk/>
            <pc:sldMk cId="930647544" sldId="311"/>
            <ac:picMk id="4" creationId="{DFF15914-FB8E-F140-C55D-FBFC5AD45376}"/>
          </ac:picMkLst>
        </pc:picChg>
      </pc:sldChg>
      <pc:sldChg chg="addSp modSp add mod">
        <pc:chgData name="Youssef Abdel Mottaleb" userId="a831e36f7ee21f8c" providerId="LiveId" clId="{21059990-C85A-43FF-ABB3-338C99D0F7DC}" dt="2022-12-21T15:23:54.337" v="2901" actId="20577"/>
        <pc:sldMkLst>
          <pc:docMk/>
          <pc:sldMk cId="200383938" sldId="312"/>
        </pc:sldMkLst>
        <pc:spChg chg="add mod">
          <ac:chgData name="Youssef Abdel Mottaleb" userId="a831e36f7ee21f8c" providerId="LiveId" clId="{21059990-C85A-43FF-ABB3-338C99D0F7DC}" dt="2022-12-21T15:23:54.337" v="2901" actId="20577"/>
          <ac:spMkLst>
            <pc:docMk/>
            <pc:sldMk cId="200383938" sldId="312"/>
            <ac:spMk id="2" creationId="{22253367-C0FB-F8D1-5C4E-71C3165589B3}"/>
          </ac:spMkLst>
        </pc:spChg>
        <pc:spChg chg="mod">
          <ac:chgData name="Youssef Abdel Mottaleb" userId="a831e36f7ee21f8c" providerId="LiveId" clId="{21059990-C85A-43FF-ABB3-338C99D0F7DC}" dt="2022-12-21T14:41:07.667" v="2098" actId="20577"/>
          <ac:spMkLst>
            <pc:docMk/>
            <pc:sldMk cId="200383938" sldId="312"/>
            <ac:spMk id="3" creationId="{7C59D069-C35E-13B2-7654-39C00BA2C738}"/>
          </ac:spMkLst>
        </pc:spChg>
      </pc:sldChg>
      <pc:sldChg chg="add del">
        <pc:chgData name="Youssef Abdel Mottaleb" userId="a831e36f7ee21f8c" providerId="LiveId" clId="{21059990-C85A-43FF-ABB3-338C99D0F7DC}" dt="2022-12-21T13:26:31.429" v="999"/>
        <pc:sldMkLst>
          <pc:docMk/>
          <pc:sldMk cId="2273082993" sldId="313"/>
        </pc:sldMkLst>
      </pc:sldChg>
      <pc:sldChg chg="add del">
        <pc:chgData name="Youssef Abdel Mottaleb" userId="a831e36f7ee21f8c" providerId="LiveId" clId="{21059990-C85A-43FF-ABB3-338C99D0F7DC}" dt="2022-12-21T14:39:54.485" v="2058" actId="47"/>
        <pc:sldMkLst>
          <pc:docMk/>
          <pc:sldMk cId="3036436508" sldId="313"/>
        </pc:sldMkLst>
      </pc:sldChg>
      <pc:sldChg chg="add del">
        <pc:chgData name="Youssef Abdel Mottaleb" userId="a831e36f7ee21f8c" providerId="LiveId" clId="{21059990-C85A-43FF-ABB3-338C99D0F7DC}" dt="2022-12-21T14:39:56.665" v="2059" actId="47"/>
        <pc:sldMkLst>
          <pc:docMk/>
          <pc:sldMk cId="1161782946" sldId="314"/>
        </pc:sldMkLst>
      </pc:sldChg>
      <pc:sldChg chg="add del">
        <pc:chgData name="Youssef Abdel Mottaleb" userId="a831e36f7ee21f8c" providerId="LiveId" clId="{21059990-C85A-43FF-ABB3-338C99D0F7DC}" dt="2022-12-21T13:26:30.952" v="998"/>
        <pc:sldMkLst>
          <pc:docMk/>
          <pc:sldMk cId="3300470410" sldId="314"/>
        </pc:sldMkLst>
      </pc:sldChg>
      <pc:sldChg chg="add del">
        <pc:chgData name="Youssef Abdel Mottaleb" userId="a831e36f7ee21f8c" providerId="LiveId" clId="{21059990-C85A-43FF-ABB3-338C99D0F7DC}" dt="2022-12-21T14:39:57.815" v="2060" actId="47"/>
        <pc:sldMkLst>
          <pc:docMk/>
          <pc:sldMk cId="757739032" sldId="315"/>
        </pc:sldMkLst>
      </pc:sldChg>
      <pc:sldChg chg="add del">
        <pc:chgData name="Youssef Abdel Mottaleb" userId="a831e36f7ee21f8c" providerId="LiveId" clId="{21059990-C85A-43FF-ABB3-338C99D0F7DC}" dt="2022-12-21T13:27:44.968" v="1006"/>
        <pc:sldMkLst>
          <pc:docMk/>
          <pc:sldMk cId="90454431" sldId="316"/>
        </pc:sldMkLst>
      </pc:sldChg>
      <pc:sldChg chg="add del">
        <pc:chgData name="Youssef Abdel Mottaleb" userId="a831e36f7ee21f8c" providerId="LiveId" clId="{21059990-C85A-43FF-ABB3-338C99D0F7DC}" dt="2022-12-21T13:27:48.640" v="1008"/>
        <pc:sldMkLst>
          <pc:docMk/>
          <pc:sldMk cId="159304660" sldId="316"/>
        </pc:sldMkLst>
      </pc:sldChg>
      <pc:sldChg chg="addSp delSp modSp add mod ord">
        <pc:chgData name="Youssef Abdel Mottaleb" userId="a831e36f7ee21f8c" providerId="LiveId" clId="{21059990-C85A-43FF-ABB3-338C99D0F7DC}" dt="2022-12-21T15:08:23.201" v="2700" actId="20577"/>
        <pc:sldMkLst>
          <pc:docMk/>
          <pc:sldMk cId="2153678945" sldId="316"/>
        </pc:sldMkLst>
        <pc:spChg chg="mod">
          <ac:chgData name="Youssef Abdel Mottaleb" userId="a831e36f7ee21f8c" providerId="LiveId" clId="{21059990-C85A-43FF-ABB3-338C99D0F7DC}" dt="2022-12-21T13:34:42.310" v="1053"/>
          <ac:spMkLst>
            <pc:docMk/>
            <pc:sldMk cId="2153678945" sldId="316"/>
            <ac:spMk id="3" creationId="{3D01BDC7-F2F6-F2FF-4988-9F1657AE58D4}"/>
          </ac:spMkLst>
        </pc:spChg>
        <pc:spChg chg="mod">
          <ac:chgData name="Youssef Abdel Mottaleb" userId="a831e36f7ee21f8c" providerId="LiveId" clId="{21059990-C85A-43FF-ABB3-338C99D0F7DC}" dt="2022-12-21T13:36:43.110" v="1069" actId="1076"/>
          <ac:spMkLst>
            <pc:docMk/>
            <pc:sldMk cId="2153678945" sldId="316"/>
            <ac:spMk id="6" creationId="{6B3FB032-4690-5757-36D8-E8D5AEF1CB0C}"/>
          </ac:spMkLst>
        </pc:spChg>
        <pc:spChg chg="add mod">
          <ac:chgData name="Youssef Abdel Mottaleb" userId="a831e36f7ee21f8c" providerId="LiveId" clId="{21059990-C85A-43FF-ABB3-338C99D0F7DC}" dt="2022-12-21T15:08:23.201" v="2700" actId="20577"/>
          <ac:spMkLst>
            <pc:docMk/>
            <pc:sldMk cId="2153678945" sldId="316"/>
            <ac:spMk id="10" creationId="{24F13DA7-ECC9-1DF2-ACCB-3C3B11E99601}"/>
          </ac:spMkLst>
        </pc:spChg>
        <pc:picChg chg="del">
          <ac:chgData name="Youssef Abdel Mottaleb" userId="a831e36f7ee21f8c" providerId="LiveId" clId="{21059990-C85A-43FF-ABB3-338C99D0F7DC}" dt="2022-12-21T13:37:05.038" v="1070" actId="478"/>
          <ac:picMkLst>
            <pc:docMk/>
            <pc:sldMk cId="2153678945" sldId="316"/>
            <ac:picMk id="5" creationId="{CFFF0250-130C-D698-BC73-353E7961BD11}"/>
          </ac:picMkLst>
        </pc:picChg>
        <pc:picChg chg="add del mod">
          <ac:chgData name="Youssef Abdel Mottaleb" userId="a831e36f7ee21f8c" providerId="LiveId" clId="{21059990-C85A-43FF-ABB3-338C99D0F7DC}" dt="2022-12-21T13:37:36.426" v="1074" actId="478"/>
          <ac:picMkLst>
            <pc:docMk/>
            <pc:sldMk cId="2153678945" sldId="316"/>
            <ac:picMk id="7" creationId="{C9FE80B2-67D3-B153-A7EB-194436C8E33D}"/>
          </ac:picMkLst>
        </pc:picChg>
        <pc:picChg chg="add mod">
          <ac:chgData name="Youssef Abdel Mottaleb" userId="a831e36f7ee21f8c" providerId="LiveId" clId="{21059990-C85A-43FF-ABB3-338C99D0F7DC}" dt="2022-12-21T13:38:32.046" v="1083" actId="14100"/>
          <ac:picMkLst>
            <pc:docMk/>
            <pc:sldMk cId="2153678945" sldId="316"/>
            <ac:picMk id="9" creationId="{D163D079-C901-2B4A-F919-3A3CC8C70529}"/>
          </ac:picMkLst>
        </pc:picChg>
      </pc:sldChg>
      <pc:sldChg chg="modSp add del mod">
        <pc:chgData name="Youssef Abdel Mottaleb" userId="a831e36f7ee21f8c" providerId="LiveId" clId="{21059990-C85A-43FF-ABB3-338C99D0F7DC}" dt="2022-12-21T14:39:59.847" v="2061" actId="47"/>
        <pc:sldMkLst>
          <pc:docMk/>
          <pc:sldMk cId="1311526945" sldId="317"/>
        </pc:sldMkLst>
        <pc:spChg chg="mod">
          <ac:chgData name="Youssef Abdel Mottaleb" userId="a831e36f7ee21f8c" providerId="LiveId" clId="{21059990-C85A-43FF-ABB3-338C99D0F7DC}" dt="2022-12-21T14:05:53.854" v="1516" actId="1076"/>
          <ac:spMkLst>
            <pc:docMk/>
            <pc:sldMk cId="1311526945" sldId="317"/>
            <ac:spMk id="2" creationId="{9FF6E5E9-F48B-1B5B-2E4B-C3896E399595}"/>
          </ac:spMkLst>
        </pc:spChg>
      </pc:sldChg>
      <pc:sldChg chg="addSp delSp modSp add mod">
        <pc:chgData name="Youssef Abdel Mottaleb" userId="a831e36f7ee21f8c" providerId="LiveId" clId="{21059990-C85A-43FF-ABB3-338C99D0F7DC}" dt="2022-12-21T15:09:25.952" v="2723" actId="20577"/>
        <pc:sldMkLst>
          <pc:docMk/>
          <pc:sldMk cId="990710645" sldId="318"/>
        </pc:sldMkLst>
        <pc:spChg chg="mod">
          <ac:chgData name="Youssef Abdel Mottaleb" userId="a831e36f7ee21f8c" providerId="LiveId" clId="{21059990-C85A-43FF-ABB3-338C99D0F7DC}" dt="2022-12-21T14:09:43.617" v="1590" actId="1076"/>
          <ac:spMkLst>
            <pc:docMk/>
            <pc:sldMk cId="990710645" sldId="318"/>
            <ac:spMk id="2" creationId="{9FF6E5E9-F48B-1B5B-2E4B-C3896E399595}"/>
          </ac:spMkLst>
        </pc:spChg>
        <pc:spChg chg="mod">
          <ac:chgData name="Youssef Abdel Mottaleb" userId="a831e36f7ee21f8c" providerId="LiveId" clId="{21059990-C85A-43FF-ABB3-338C99D0F7DC}" dt="2022-12-21T14:14:13.480" v="1632" actId="1076"/>
          <ac:spMkLst>
            <pc:docMk/>
            <pc:sldMk cId="990710645" sldId="318"/>
            <ac:spMk id="3" creationId="{3D01BDC7-F2F6-F2FF-4988-9F1657AE58D4}"/>
          </ac:spMkLst>
        </pc:spChg>
        <pc:spChg chg="add del mod">
          <ac:chgData name="Youssef Abdel Mottaleb" userId="a831e36f7ee21f8c" providerId="LiveId" clId="{21059990-C85A-43FF-ABB3-338C99D0F7DC}" dt="2022-12-21T14:13:56.502" v="1626" actId="478"/>
          <ac:spMkLst>
            <pc:docMk/>
            <pc:sldMk cId="990710645" sldId="318"/>
            <ac:spMk id="4" creationId="{90E74162-76F0-8EF6-2BB1-6C2E3ED480BD}"/>
          </ac:spMkLst>
        </pc:spChg>
        <pc:spChg chg="add mod">
          <ac:chgData name="Youssef Abdel Mottaleb" userId="a831e36f7ee21f8c" providerId="LiveId" clId="{21059990-C85A-43FF-ABB3-338C99D0F7DC}" dt="2022-12-21T14:14:48.226" v="1636" actId="1076"/>
          <ac:spMkLst>
            <pc:docMk/>
            <pc:sldMk cId="990710645" sldId="318"/>
            <ac:spMk id="5" creationId="{F6AC9374-E912-9BD7-BC27-67B04DCCAD73}"/>
          </ac:spMkLst>
        </pc:spChg>
        <pc:spChg chg="mod">
          <ac:chgData name="Youssef Abdel Mottaleb" userId="a831e36f7ee21f8c" providerId="LiveId" clId="{21059990-C85A-43FF-ABB3-338C99D0F7DC}" dt="2022-12-21T14:25:01.122" v="1834" actId="20577"/>
          <ac:spMkLst>
            <pc:docMk/>
            <pc:sldMk cId="990710645" sldId="318"/>
            <ac:spMk id="6" creationId="{6B3FB032-4690-5757-36D8-E8D5AEF1CB0C}"/>
          </ac:spMkLst>
        </pc:spChg>
        <pc:spChg chg="add mod">
          <ac:chgData name="Youssef Abdel Mottaleb" userId="a831e36f7ee21f8c" providerId="LiveId" clId="{21059990-C85A-43FF-ABB3-338C99D0F7DC}" dt="2022-12-21T14:14:51.492" v="1637" actId="1076"/>
          <ac:spMkLst>
            <pc:docMk/>
            <pc:sldMk cId="990710645" sldId="318"/>
            <ac:spMk id="7" creationId="{C2462A2E-98AE-31FF-F3C5-D40672CD0101}"/>
          </ac:spMkLst>
        </pc:spChg>
        <pc:spChg chg="add mod">
          <ac:chgData name="Youssef Abdel Mottaleb" userId="a831e36f7ee21f8c" providerId="LiveId" clId="{21059990-C85A-43FF-ABB3-338C99D0F7DC}" dt="2022-12-21T15:09:25.952" v="2723" actId="20577"/>
          <ac:spMkLst>
            <pc:docMk/>
            <pc:sldMk cId="990710645" sldId="318"/>
            <ac:spMk id="8" creationId="{CE0C61BB-8A17-5E52-6EC8-1043151D30F4}"/>
          </ac:spMkLst>
        </pc:spChg>
        <pc:picChg chg="del mod">
          <ac:chgData name="Youssef Abdel Mottaleb" userId="a831e36f7ee21f8c" providerId="LiveId" clId="{21059990-C85A-43FF-ABB3-338C99D0F7DC}" dt="2022-12-21T14:09:39.017" v="1589" actId="478"/>
          <ac:picMkLst>
            <pc:docMk/>
            <pc:sldMk cId="990710645" sldId="318"/>
            <ac:picMk id="9" creationId="{D163D079-C901-2B4A-F919-3A3CC8C70529}"/>
          </ac:picMkLst>
        </pc:picChg>
      </pc:sldChg>
      <pc:sldChg chg="modSp add del mod">
        <pc:chgData name="Youssef Abdel Mottaleb" userId="a831e36f7ee21f8c" providerId="LiveId" clId="{21059990-C85A-43FF-ABB3-338C99D0F7DC}" dt="2022-12-21T14:40:02.734" v="2063" actId="47"/>
        <pc:sldMkLst>
          <pc:docMk/>
          <pc:sldMk cId="2085724190" sldId="319"/>
        </pc:sldMkLst>
        <pc:spChg chg="mod">
          <ac:chgData name="Youssef Abdel Mottaleb" userId="a831e36f7ee21f8c" providerId="LiveId" clId="{21059990-C85A-43FF-ABB3-338C99D0F7DC}" dt="2022-12-21T13:53:13.056" v="1367" actId="1076"/>
          <ac:spMkLst>
            <pc:docMk/>
            <pc:sldMk cId="2085724190" sldId="319"/>
            <ac:spMk id="2" creationId="{9FF6E5E9-F48B-1B5B-2E4B-C3896E399595}"/>
          </ac:spMkLst>
        </pc:spChg>
      </pc:sldChg>
      <pc:sldChg chg="addSp delSp modSp add mod">
        <pc:chgData name="Youssef Abdel Mottaleb" userId="a831e36f7ee21f8c" providerId="LiveId" clId="{21059990-C85A-43FF-ABB3-338C99D0F7DC}" dt="2022-12-21T15:08:03.811" v="2694" actId="20577"/>
        <pc:sldMkLst>
          <pc:docMk/>
          <pc:sldMk cId="4244303309" sldId="320"/>
        </pc:sldMkLst>
        <pc:spChg chg="mod">
          <ac:chgData name="Youssef Abdel Mottaleb" userId="a831e36f7ee21f8c" providerId="LiveId" clId="{21059990-C85A-43FF-ABB3-338C99D0F7DC}" dt="2022-12-21T13:41:46.363" v="1167" actId="1076"/>
          <ac:spMkLst>
            <pc:docMk/>
            <pc:sldMk cId="4244303309" sldId="320"/>
            <ac:spMk id="5" creationId="{B4501CFF-0F24-D441-31BD-25C929CC08FA}"/>
          </ac:spMkLst>
        </pc:spChg>
        <pc:spChg chg="add mod">
          <ac:chgData name="Youssef Abdel Mottaleb" userId="a831e36f7ee21f8c" providerId="LiveId" clId="{21059990-C85A-43FF-ABB3-338C99D0F7DC}" dt="2022-12-21T15:08:03.811" v="2694" actId="20577"/>
          <ac:spMkLst>
            <pc:docMk/>
            <pc:sldMk cId="4244303309" sldId="320"/>
            <ac:spMk id="7" creationId="{5D930B98-8FC4-1120-F2F2-EDEFB4C73D13}"/>
          </ac:spMkLst>
        </pc:spChg>
        <pc:picChg chg="del">
          <ac:chgData name="Youssef Abdel Mottaleb" userId="a831e36f7ee21f8c" providerId="LiveId" clId="{21059990-C85A-43FF-ABB3-338C99D0F7DC}" dt="2022-12-21T13:39:46.874" v="1087" actId="478"/>
          <ac:picMkLst>
            <pc:docMk/>
            <pc:sldMk cId="4244303309" sldId="320"/>
            <ac:picMk id="4" creationId="{DFF15914-FB8E-F140-C55D-FBFC5AD45376}"/>
          </ac:picMkLst>
        </pc:picChg>
        <pc:picChg chg="add mod">
          <ac:chgData name="Youssef Abdel Mottaleb" userId="a831e36f7ee21f8c" providerId="LiveId" clId="{21059990-C85A-43FF-ABB3-338C99D0F7DC}" dt="2022-12-21T13:40:13.775" v="1094" actId="1076"/>
          <ac:picMkLst>
            <pc:docMk/>
            <pc:sldMk cId="4244303309" sldId="320"/>
            <ac:picMk id="6" creationId="{D2CECAAE-A826-BD4D-EBA6-AE410E9FA7F3}"/>
          </ac:picMkLst>
        </pc:picChg>
      </pc:sldChg>
      <pc:sldChg chg="addSp delSp modSp add mod">
        <pc:chgData name="Youssef Abdel Mottaleb" userId="a831e36f7ee21f8c" providerId="LiveId" clId="{21059990-C85A-43FF-ABB3-338C99D0F7DC}" dt="2022-12-21T15:07:56.765" v="2691" actId="20577"/>
        <pc:sldMkLst>
          <pc:docMk/>
          <pc:sldMk cId="3626375169" sldId="321"/>
        </pc:sldMkLst>
        <pc:spChg chg="mod">
          <ac:chgData name="Youssef Abdel Mottaleb" userId="a831e36f7ee21f8c" providerId="LiveId" clId="{21059990-C85A-43FF-ABB3-338C99D0F7DC}" dt="2022-12-21T13:45:36.416" v="1263" actId="1076"/>
          <ac:spMkLst>
            <pc:docMk/>
            <pc:sldMk cId="3626375169" sldId="321"/>
            <ac:spMk id="5" creationId="{B4501CFF-0F24-D441-31BD-25C929CC08FA}"/>
          </ac:spMkLst>
        </pc:spChg>
        <pc:spChg chg="add mod">
          <ac:chgData name="Youssef Abdel Mottaleb" userId="a831e36f7ee21f8c" providerId="LiveId" clId="{21059990-C85A-43FF-ABB3-338C99D0F7DC}" dt="2022-12-21T13:49:17.159" v="1292" actId="20577"/>
          <ac:spMkLst>
            <pc:docMk/>
            <pc:sldMk cId="3626375169" sldId="321"/>
            <ac:spMk id="9" creationId="{F3BD9214-3BDB-CF73-567F-30A16933FA08}"/>
          </ac:spMkLst>
        </pc:spChg>
        <pc:spChg chg="add mod">
          <ac:chgData name="Youssef Abdel Mottaleb" userId="a831e36f7ee21f8c" providerId="LiveId" clId="{21059990-C85A-43FF-ABB3-338C99D0F7DC}" dt="2022-12-21T15:07:56.765" v="2691" actId="20577"/>
          <ac:spMkLst>
            <pc:docMk/>
            <pc:sldMk cId="3626375169" sldId="321"/>
            <ac:spMk id="10" creationId="{ABA1188C-9D60-672E-F43B-93C3501118D6}"/>
          </ac:spMkLst>
        </pc:spChg>
        <pc:picChg chg="del">
          <ac:chgData name="Youssef Abdel Mottaleb" userId="a831e36f7ee21f8c" providerId="LiveId" clId="{21059990-C85A-43FF-ABB3-338C99D0F7DC}" dt="2022-12-21T13:43:20.602" v="1169" actId="478"/>
          <ac:picMkLst>
            <pc:docMk/>
            <pc:sldMk cId="3626375169" sldId="321"/>
            <ac:picMk id="4" creationId="{DFF15914-FB8E-F140-C55D-FBFC5AD45376}"/>
          </ac:picMkLst>
        </pc:picChg>
        <pc:picChg chg="add del mod">
          <ac:chgData name="Youssef Abdel Mottaleb" userId="a831e36f7ee21f8c" providerId="LiveId" clId="{21059990-C85A-43FF-ABB3-338C99D0F7DC}" dt="2022-12-21T13:44:02.418" v="1179" actId="478"/>
          <ac:picMkLst>
            <pc:docMk/>
            <pc:sldMk cId="3626375169" sldId="321"/>
            <ac:picMk id="6" creationId="{4628E526-3831-8C1B-4D34-84C68978FA26}"/>
          </ac:picMkLst>
        </pc:picChg>
        <pc:picChg chg="add mod">
          <ac:chgData name="Youssef Abdel Mottaleb" userId="a831e36f7ee21f8c" providerId="LiveId" clId="{21059990-C85A-43FF-ABB3-338C99D0F7DC}" dt="2022-12-21T13:49:02.819" v="1287" actId="14100"/>
          <ac:picMkLst>
            <pc:docMk/>
            <pc:sldMk cId="3626375169" sldId="321"/>
            <ac:picMk id="8" creationId="{21AE01E5-D8AA-5675-4B5A-63FF2633E4B0}"/>
          </ac:picMkLst>
        </pc:picChg>
      </pc:sldChg>
      <pc:sldChg chg="addSp modSp add mod">
        <pc:chgData name="Youssef Abdel Mottaleb" userId="a831e36f7ee21f8c" providerId="LiveId" clId="{21059990-C85A-43FF-ABB3-338C99D0F7DC}" dt="2022-12-21T15:09:33.993" v="2726" actId="20577"/>
        <pc:sldMkLst>
          <pc:docMk/>
          <pc:sldMk cId="357821701" sldId="322"/>
        </pc:sldMkLst>
        <pc:spChg chg="add mod">
          <ac:chgData name="Youssef Abdel Mottaleb" userId="a831e36f7ee21f8c" providerId="LiveId" clId="{21059990-C85A-43FF-ABB3-338C99D0F7DC}" dt="2022-12-21T15:09:33.993" v="2726" actId="20577"/>
          <ac:spMkLst>
            <pc:docMk/>
            <pc:sldMk cId="357821701" sldId="322"/>
            <ac:spMk id="4" creationId="{F76C8024-76FA-364F-8F03-5E90F7A7FF35}"/>
          </ac:spMkLst>
        </pc:spChg>
        <pc:spChg chg="mod">
          <ac:chgData name="Youssef Abdel Mottaleb" userId="a831e36f7ee21f8c" providerId="LiveId" clId="{21059990-C85A-43FF-ABB3-338C99D0F7DC}" dt="2022-12-21T14:23:14.237" v="1792" actId="20577"/>
          <ac:spMkLst>
            <pc:docMk/>
            <pc:sldMk cId="357821701" sldId="322"/>
            <ac:spMk id="6" creationId="{6B3FB032-4690-5757-36D8-E8D5AEF1CB0C}"/>
          </ac:spMkLst>
        </pc:spChg>
        <pc:spChg chg="mod">
          <ac:chgData name="Youssef Abdel Mottaleb" userId="a831e36f7ee21f8c" providerId="LiveId" clId="{21059990-C85A-43FF-ABB3-338C99D0F7DC}" dt="2022-12-21T14:22:12.330" v="1778" actId="1038"/>
          <ac:spMkLst>
            <pc:docMk/>
            <pc:sldMk cId="357821701" sldId="322"/>
            <ac:spMk id="7" creationId="{C2462A2E-98AE-31FF-F3C5-D40672CD0101}"/>
          </ac:spMkLst>
        </pc:spChg>
      </pc:sldChg>
      <pc:sldChg chg="addSp modSp add mod">
        <pc:chgData name="Youssef Abdel Mottaleb" userId="a831e36f7ee21f8c" providerId="LiveId" clId="{21059990-C85A-43FF-ABB3-338C99D0F7DC}" dt="2022-12-21T15:09:42.193" v="2729" actId="20577"/>
        <pc:sldMkLst>
          <pc:docMk/>
          <pc:sldMk cId="1151860721" sldId="323"/>
        </pc:sldMkLst>
        <pc:spChg chg="add mod">
          <ac:chgData name="Youssef Abdel Mottaleb" userId="a831e36f7ee21f8c" providerId="LiveId" clId="{21059990-C85A-43FF-ABB3-338C99D0F7DC}" dt="2022-12-21T15:09:42.193" v="2729" actId="20577"/>
          <ac:spMkLst>
            <pc:docMk/>
            <pc:sldMk cId="1151860721" sldId="323"/>
            <ac:spMk id="4" creationId="{610DDB86-5BA1-FB5D-C145-1970B8CEC836}"/>
          </ac:spMkLst>
        </pc:spChg>
        <pc:spChg chg="mod">
          <ac:chgData name="Youssef Abdel Mottaleb" userId="a831e36f7ee21f8c" providerId="LiveId" clId="{21059990-C85A-43FF-ABB3-338C99D0F7DC}" dt="2022-12-21T14:24:55.967" v="1832" actId="20577"/>
          <ac:spMkLst>
            <pc:docMk/>
            <pc:sldMk cId="1151860721" sldId="323"/>
            <ac:spMk id="6" creationId="{6B3FB032-4690-5757-36D8-E8D5AEF1CB0C}"/>
          </ac:spMkLst>
        </pc:spChg>
        <pc:spChg chg="mod">
          <ac:chgData name="Youssef Abdel Mottaleb" userId="a831e36f7ee21f8c" providerId="LiveId" clId="{21059990-C85A-43FF-ABB3-338C99D0F7DC}" dt="2022-12-21T14:24:09.199" v="1800" actId="20577"/>
          <ac:spMkLst>
            <pc:docMk/>
            <pc:sldMk cId="1151860721" sldId="323"/>
            <ac:spMk id="7" creationId="{C2462A2E-98AE-31FF-F3C5-D40672CD0101}"/>
          </ac:spMkLst>
        </pc:spChg>
      </pc:sldChg>
      <pc:sldChg chg="addSp modSp add mod ord">
        <pc:chgData name="Youssef Abdel Mottaleb" userId="a831e36f7ee21f8c" providerId="LiveId" clId="{21059990-C85A-43FF-ABB3-338C99D0F7DC}" dt="2022-12-21T15:09:19.221" v="2720" actId="20577"/>
        <pc:sldMkLst>
          <pc:docMk/>
          <pc:sldMk cId="3191276723" sldId="324"/>
        </pc:sldMkLst>
        <pc:spChg chg="add mod">
          <ac:chgData name="Youssef Abdel Mottaleb" userId="a831e36f7ee21f8c" providerId="LiveId" clId="{21059990-C85A-43FF-ABB3-338C99D0F7DC}" dt="2022-12-21T15:09:19.221" v="2720" actId="20577"/>
          <ac:spMkLst>
            <pc:docMk/>
            <pc:sldMk cId="3191276723" sldId="324"/>
            <ac:spMk id="4" creationId="{B8C8D4F4-2857-5490-21C6-1913F952F74A}"/>
          </ac:spMkLst>
        </pc:spChg>
        <pc:spChg chg="mod">
          <ac:chgData name="Youssef Abdel Mottaleb" userId="a831e36f7ee21f8c" providerId="LiveId" clId="{21059990-C85A-43FF-ABB3-338C99D0F7DC}" dt="2022-12-21T14:26:49.646" v="1858" actId="14100"/>
          <ac:spMkLst>
            <pc:docMk/>
            <pc:sldMk cId="3191276723" sldId="324"/>
            <ac:spMk id="5" creationId="{F6AC9374-E912-9BD7-BC27-67B04DCCAD73}"/>
          </ac:spMkLst>
        </pc:spChg>
        <pc:spChg chg="mod">
          <ac:chgData name="Youssef Abdel Mottaleb" userId="a831e36f7ee21f8c" providerId="LiveId" clId="{21059990-C85A-43FF-ABB3-338C99D0F7DC}" dt="2022-12-21T14:27:37.396" v="1877" actId="20577"/>
          <ac:spMkLst>
            <pc:docMk/>
            <pc:sldMk cId="3191276723" sldId="324"/>
            <ac:spMk id="6" creationId="{6B3FB032-4690-5757-36D8-E8D5AEF1CB0C}"/>
          </ac:spMkLst>
        </pc:spChg>
        <pc:spChg chg="mod">
          <ac:chgData name="Youssef Abdel Mottaleb" userId="a831e36f7ee21f8c" providerId="LiveId" clId="{21059990-C85A-43FF-ABB3-338C99D0F7DC}" dt="2022-12-21T14:27:07.794" v="1862" actId="1076"/>
          <ac:spMkLst>
            <pc:docMk/>
            <pc:sldMk cId="3191276723" sldId="324"/>
            <ac:spMk id="7" creationId="{C2462A2E-98AE-31FF-F3C5-D40672CD0101}"/>
          </ac:spMkLst>
        </pc:spChg>
      </pc:sldChg>
      <pc:sldChg chg="modSp add del mod">
        <pc:chgData name="Youssef Abdel Mottaleb" userId="a831e36f7ee21f8c" providerId="LiveId" clId="{21059990-C85A-43FF-ABB3-338C99D0F7DC}" dt="2022-12-21T14:23:57.688" v="1797" actId="47"/>
        <pc:sldMkLst>
          <pc:docMk/>
          <pc:sldMk cId="1751331547" sldId="325"/>
        </pc:sldMkLst>
        <pc:spChg chg="mod">
          <ac:chgData name="Youssef Abdel Mottaleb" userId="a831e36f7ee21f8c" providerId="LiveId" clId="{21059990-C85A-43FF-ABB3-338C99D0F7DC}" dt="2022-12-21T14:23:47.556" v="1796" actId="20577"/>
          <ac:spMkLst>
            <pc:docMk/>
            <pc:sldMk cId="1751331547" sldId="325"/>
            <ac:spMk id="6" creationId="{6B3FB032-4690-5757-36D8-E8D5AEF1CB0C}"/>
          </ac:spMkLst>
        </pc:spChg>
        <pc:spChg chg="mod">
          <ac:chgData name="Youssef Abdel Mottaleb" userId="a831e36f7ee21f8c" providerId="LiveId" clId="{21059990-C85A-43FF-ABB3-338C99D0F7DC}" dt="2022-12-21T14:23:39.441" v="1794" actId="20577"/>
          <ac:spMkLst>
            <pc:docMk/>
            <pc:sldMk cId="1751331547" sldId="325"/>
            <ac:spMk id="7" creationId="{C2462A2E-98AE-31FF-F3C5-D40672CD0101}"/>
          </ac:spMkLst>
        </pc:spChg>
      </pc:sldChg>
      <pc:sldChg chg="addSp modSp add del mod">
        <pc:chgData name="Youssef Abdel Mottaleb" userId="a831e36f7ee21f8c" providerId="LiveId" clId="{21059990-C85A-43FF-ABB3-338C99D0F7DC}" dt="2022-12-21T15:16:13.064" v="2807" actId="47"/>
        <pc:sldMkLst>
          <pc:docMk/>
          <pc:sldMk cId="1888546566" sldId="325"/>
        </pc:sldMkLst>
        <pc:spChg chg="add mod">
          <ac:chgData name="Youssef Abdel Mottaleb" userId="a831e36f7ee21f8c" providerId="LiveId" clId="{21059990-C85A-43FF-ABB3-338C99D0F7DC}" dt="2022-12-21T15:09:49.414" v="2732" actId="20577"/>
          <ac:spMkLst>
            <pc:docMk/>
            <pc:sldMk cId="1888546566" sldId="325"/>
            <ac:spMk id="4" creationId="{72D6EC5A-CFD8-A0C8-1EC6-411BF3514841}"/>
          </ac:spMkLst>
        </pc:spChg>
        <pc:spChg chg="mod">
          <ac:chgData name="Youssef Abdel Mottaleb" userId="a831e36f7ee21f8c" providerId="LiveId" clId="{21059990-C85A-43FF-ABB3-338C99D0F7DC}" dt="2022-12-21T14:28:13.451" v="1903" actId="14100"/>
          <ac:spMkLst>
            <pc:docMk/>
            <pc:sldMk cId="1888546566" sldId="325"/>
            <ac:spMk id="5" creationId="{F6AC9374-E912-9BD7-BC27-67B04DCCAD73}"/>
          </ac:spMkLst>
        </pc:spChg>
        <pc:spChg chg="mod">
          <ac:chgData name="Youssef Abdel Mottaleb" userId="a831e36f7ee21f8c" providerId="LiveId" clId="{21059990-C85A-43FF-ABB3-338C99D0F7DC}" dt="2022-12-21T14:29:01.928" v="1936" actId="20577"/>
          <ac:spMkLst>
            <pc:docMk/>
            <pc:sldMk cId="1888546566" sldId="325"/>
            <ac:spMk id="6" creationId="{6B3FB032-4690-5757-36D8-E8D5AEF1CB0C}"/>
          </ac:spMkLst>
        </pc:spChg>
        <pc:spChg chg="mod">
          <ac:chgData name="Youssef Abdel Mottaleb" userId="a831e36f7ee21f8c" providerId="LiveId" clId="{21059990-C85A-43FF-ABB3-338C99D0F7DC}" dt="2022-12-21T14:28:28.501" v="1905" actId="1076"/>
          <ac:spMkLst>
            <pc:docMk/>
            <pc:sldMk cId="1888546566" sldId="325"/>
            <ac:spMk id="7" creationId="{C2462A2E-98AE-31FF-F3C5-D40672CD0101}"/>
          </ac:spMkLst>
        </pc:spChg>
      </pc:sldChg>
      <pc:sldChg chg="addSp modSp add mod ord">
        <pc:chgData name="Youssef Abdel Mottaleb" userId="a831e36f7ee21f8c" providerId="LiveId" clId="{21059990-C85A-43FF-ABB3-338C99D0F7DC}" dt="2022-12-21T15:23:40.813" v="2897" actId="20577"/>
        <pc:sldMkLst>
          <pc:docMk/>
          <pc:sldMk cId="2761088282" sldId="326"/>
        </pc:sldMkLst>
        <pc:spChg chg="add mod">
          <ac:chgData name="Youssef Abdel Mottaleb" userId="a831e36f7ee21f8c" providerId="LiveId" clId="{21059990-C85A-43FF-ABB3-338C99D0F7DC}" dt="2022-12-21T15:23:40.813" v="2897" actId="20577"/>
          <ac:spMkLst>
            <pc:docMk/>
            <pc:sldMk cId="2761088282" sldId="326"/>
            <ac:spMk id="2" creationId="{261AB50E-0EEA-83CE-7A5B-18829B66DF5F}"/>
          </ac:spMkLst>
        </pc:spChg>
        <pc:spChg chg="mod">
          <ac:chgData name="Youssef Abdel Mottaleb" userId="a831e36f7ee21f8c" providerId="LiveId" clId="{21059990-C85A-43FF-ABB3-338C99D0F7DC}" dt="2022-12-21T14:39:34.535" v="2055" actId="1076"/>
          <ac:spMkLst>
            <pc:docMk/>
            <pc:sldMk cId="2761088282" sldId="326"/>
            <ac:spMk id="396" creationId="{00000000-0000-0000-0000-000000000000}"/>
          </ac:spMkLst>
        </pc:spChg>
      </pc:sldChg>
      <pc:sldChg chg="addSp delSp modSp add mod ord">
        <pc:chgData name="Youssef Abdel Mottaleb" userId="a831e36f7ee21f8c" providerId="LiveId" clId="{21059990-C85A-43FF-ABB3-338C99D0F7DC}" dt="2022-12-21T15:23:46.126" v="2899" actId="20577"/>
        <pc:sldMkLst>
          <pc:docMk/>
          <pc:sldMk cId="2270604938" sldId="327"/>
        </pc:sldMkLst>
        <pc:spChg chg="add del mod">
          <ac:chgData name="Youssef Abdel Mottaleb" userId="a831e36f7ee21f8c" providerId="LiveId" clId="{21059990-C85A-43FF-ABB3-338C99D0F7DC}" dt="2022-12-21T14:45:20.792" v="2173" actId="478"/>
          <ac:spMkLst>
            <pc:docMk/>
            <pc:sldMk cId="2270604938" sldId="327"/>
            <ac:spMk id="2" creationId="{9FF6E5E9-F48B-1B5B-2E4B-C3896E399595}"/>
          </ac:spMkLst>
        </pc:spChg>
        <pc:spChg chg="add del mod">
          <ac:chgData name="Youssef Abdel Mottaleb" userId="a831e36f7ee21f8c" providerId="LiveId" clId="{21059990-C85A-43FF-ABB3-338C99D0F7DC}" dt="2022-12-21T14:45:03.063" v="2168" actId="478"/>
          <ac:spMkLst>
            <pc:docMk/>
            <pc:sldMk cId="2270604938" sldId="327"/>
            <ac:spMk id="3" creationId="{3D01BDC7-F2F6-F2FF-4988-9F1657AE58D4}"/>
          </ac:spMkLst>
        </pc:spChg>
        <pc:spChg chg="mod">
          <ac:chgData name="Youssef Abdel Mottaleb" userId="a831e36f7ee21f8c" providerId="LiveId" clId="{21059990-C85A-43FF-ABB3-338C99D0F7DC}" dt="2022-12-21T14:43:48.438" v="2133" actId="1076"/>
          <ac:spMkLst>
            <pc:docMk/>
            <pc:sldMk cId="2270604938" sldId="327"/>
            <ac:spMk id="5" creationId="{F6AC9374-E912-9BD7-BC27-67B04DCCAD73}"/>
          </ac:spMkLst>
        </pc:spChg>
        <pc:spChg chg="del">
          <ac:chgData name="Youssef Abdel Mottaleb" userId="a831e36f7ee21f8c" providerId="LiveId" clId="{21059990-C85A-43FF-ABB3-338C99D0F7DC}" dt="2022-12-21T14:43:08.929" v="2125" actId="478"/>
          <ac:spMkLst>
            <pc:docMk/>
            <pc:sldMk cId="2270604938" sldId="327"/>
            <ac:spMk id="6" creationId="{6B3FB032-4690-5757-36D8-E8D5AEF1CB0C}"/>
          </ac:spMkLst>
        </pc:spChg>
        <pc:spChg chg="mod">
          <ac:chgData name="Youssef Abdel Mottaleb" userId="a831e36f7ee21f8c" providerId="LiveId" clId="{21059990-C85A-43FF-ABB3-338C99D0F7DC}" dt="2022-12-21T14:43:48.126" v="2132" actId="1076"/>
          <ac:spMkLst>
            <pc:docMk/>
            <pc:sldMk cId="2270604938" sldId="327"/>
            <ac:spMk id="7" creationId="{C2462A2E-98AE-31FF-F3C5-D40672CD0101}"/>
          </ac:spMkLst>
        </pc:spChg>
        <pc:spChg chg="add del mod">
          <ac:chgData name="Youssef Abdel Mottaleb" userId="a831e36f7ee21f8c" providerId="LiveId" clId="{21059990-C85A-43FF-ABB3-338C99D0F7DC}" dt="2022-12-21T14:41:44.239" v="2111" actId="478"/>
          <ac:spMkLst>
            <pc:docMk/>
            <pc:sldMk cId="2270604938" sldId="327"/>
            <ac:spMk id="8" creationId="{ACEE6F15-48EE-759F-FB1C-C70AA6F4C2E4}"/>
          </ac:spMkLst>
        </pc:spChg>
        <pc:spChg chg="add del mod">
          <ac:chgData name="Youssef Abdel Mottaleb" userId="a831e36f7ee21f8c" providerId="LiveId" clId="{21059990-C85A-43FF-ABB3-338C99D0F7DC}" dt="2022-12-21T14:42:48.016" v="2124" actId="478"/>
          <ac:spMkLst>
            <pc:docMk/>
            <pc:sldMk cId="2270604938" sldId="327"/>
            <ac:spMk id="10" creationId="{54C3481D-0982-A662-B2CD-799380557319}"/>
          </ac:spMkLst>
        </pc:spChg>
        <pc:spChg chg="add mod">
          <ac:chgData name="Youssef Abdel Mottaleb" userId="a831e36f7ee21f8c" providerId="LiveId" clId="{21059990-C85A-43FF-ABB3-338C99D0F7DC}" dt="2022-12-21T14:46:17.208" v="2194" actId="1076"/>
          <ac:spMkLst>
            <pc:docMk/>
            <pc:sldMk cId="2270604938" sldId="327"/>
            <ac:spMk id="12" creationId="{A290E498-88E3-12F1-3D31-D0CF5AEE5FC8}"/>
          </ac:spMkLst>
        </pc:spChg>
        <pc:spChg chg="add mod">
          <ac:chgData name="Youssef Abdel Mottaleb" userId="a831e36f7ee21f8c" providerId="LiveId" clId="{21059990-C85A-43FF-ABB3-338C99D0F7DC}" dt="2022-12-21T14:50:47.628" v="2441" actId="20577"/>
          <ac:spMkLst>
            <pc:docMk/>
            <pc:sldMk cId="2270604938" sldId="327"/>
            <ac:spMk id="13" creationId="{72CF8160-879A-394C-1AAE-9613D856119A}"/>
          </ac:spMkLst>
        </pc:spChg>
        <pc:spChg chg="add mod">
          <ac:chgData name="Youssef Abdel Mottaleb" userId="a831e36f7ee21f8c" providerId="LiveId" clId="{21059990-C85A-43FF-ABB3-338C99D0F7DC}" dt="2022-12-21T15:23:46.126" v="2899" actId="20577"/>
          <ac:spMkLst>
            <pc:docMk/>
            <pc:sldMk cId="2270604938" sldId="327"/>
            <ac:spMk id="14" creationId="{716F0C8A-AABD-2952-B9BB-B94EA346F395}"/>
          </ac:spMkLst>
        </pc:spChg>
      </pc:sldChg>
      <pc:sldChg chg="add del">
        <pc:chgData name="Youssef Abdel Mottaleb" userId="a831e36f7ee21f8c" providerId="LiveId" clId="{21059990-C85A-43FF-ABB3-338C99D0F7DC}" dt="2022-12-21T15:01:35.151" v="2581" actId="47"/>
        <pc:sldMkLst>
          <pc:docMk/>
          <pc:sldMk cId="1349223048" sldId="328"/>
        </pc:sldMkLst>
      </pc:sldChg>
      <pc:sldChg chg="addSp modSp add mod ord">
        <pc:chgData name="Youssef Abdel Mottaleb" userId="a831e36f7ee21f8c" providerId="LiveId" clId="{21059990-C85A-43FF-ABB3-338C99D0F7DC}" dt="2022-12-21T15:23:59.258" v="2903" actId="20577"/>
        <pc:sldMkLst>
          <pc:docMk/>
          <pc:sldMk cId="3219310163" sldId="329"/>
        </pc:sldMkLst>
        <pc:spChg chg="add mod">
          <ac:chgData name="Youssef Abdel Mottaleb" userId="a831e36f7ee21f8c" providerId="LiveId" clId="{21059990-C85A-43FF-ABB3-338C99D0F7DC}" dt="2022-12-21T15:23:59.258" v="2903" actId="20577"/>
          <ac:spMkLst>
            <pc:docMk/>
            <pc:sldMk cId="3219310163" sldId="329"/>
            <ac:spMk id="2" creationId="{F049D770-FB20-D01F-85BE-4E2BEA6741C0}"/>
          </ac:spMkLst>
        </pc:spChg>
        <pc:spChg chg="mod">
          <ac:chgData name="Youssef Abdel Mottaleb" userId="a831e36f7ee21f8c" providerId="LiveId" clId="{21059990-C85A-43FF-ABB3-338C99D0F7DC}" dt="2022-12-21T15:01:42.786" v="2591" actId="20577"/>
          <ac:spMkLst>
            <pc:docMk/>
            <pc:sldMk cId="3219310163" sldId="329"/>
            <ac:spMk id="396" creationId="{00000000-0000-0000-0000-000000000000}"/>
          </ac:spMkLst>
        </pc:spChg>
      </pc:sldChg>
      <pc:sldChg chg="addSp modSp add mod">
        <pc:chgData name="Youssef Abdel Mottaleb" userId="a831e36f7ee21f8c" providerId="LiveId" clId="{21059990-C85A-43FF-ABB3-338C99D0F7DC}" dt="2022-12-21T15:24:16.399" v="2909" actId="20577"/>
        <pc:sldMkLst>
          <pc:docMk/>
          <pc:sldMk cId="1091435875" sldId="330"/>
        </pc:sldMkLst>
        <pc:spChg chg="mod">
          <ac:chgData name="Youssef Abdel Mottaleb" userId="a831e36f7ee21f8c" providerId="LiveId" clId="{21059990-C85A-43FF-ABB3-338C99D0F7DC}" dt="2022-12-21T15:03:47.343" v="2625" actId="1076"/>
          <ac:spMkLst>
            <pc:docMk/>
            <pc:sldMk cId="1091435875" sldId="330"/>
            <ac:spMk id="2" creationId="{AA85723C-FBA6-45EE-170A-E496A0620348}"/>
          </ac:spMkLst>
        </pc:spChg>
        <pc:spChg chg="mod">
          <ac:chgData name="Youssef Abdel Mottaleb" userId="a831e36f7ee21f8c" providerId="LiveId" clId="{21059990-C85A-43FF-ABB3-338C99D0F7DC}" dt="2022-12-21T15:03:55.983" v="2626" actId="1076"/>
          <ac:spMkLst>
            <pc:docMk/>
            <pc:sldMk cId="1091435875" sldId="330"/>
            <ac:spMk id="3" creationId="{3D01BDC7-F2F6-F2FF-4988-9F1657AE58D4}"/>
          </ac:spMkLst>
        </pc:spChg>
        <pc:spChg chg="mod">
          <ac:chgData name="Youssef Abdel Mottaleb" userId="a831e36f7ee21f8c" providerId="LiveId" clId="{21059990-C85A-43FF-ABB3-338C99D0F7DC}" dt="2022-12-21T15:03:39.106" v="2623"/>
          <ac:spMkLst>
            <pc:docMk/>
            <pc:sldMk cId="1091435875" sldId="330"/>
            <ac:spMk id="5" creationId="{E9E8F62E-3FF8-D83E-8FEE-674CCAD8354E}"/>
          </ac:spMkLst>
        </pc:spChg>
        <pc:spChg chg="mod">
          <ac:chgData name="Youssef Abdel Mottaleb" userId="a831e36f7ee21f8c" providerId="LiveId" clId="{21059990-C85A-43FF-ABB3-338C99D0F7DC}" dt="2022-12-21T15:03:39.106" v="2623"/>
          <ac:spMkLst>
            <pc:docMk/>
            <pc:sldMk cId="1091435875" sldId="330"/>
            <ac:spMk id="6" creationId="{9E3986E7-5A67-FE74-BE8F-AA59EDBCBC31}"/>
          </ac:spMkLst>
        </pc:spChg>
        <pc:spChg chg="mod">
          <ac:chgData name="Youssef Abdel Mottaleb" userId="a831e36f7ee21f8c" providerId="LiveId" clId="{21059990-C85A-43FF-ABB3-338C99D0F7DC}" dt="2022-12-21T15:03:39.106" v="2623"/>
          <ac:spMkLst>
            <pc:docMk/>
            <pc:sldMk cId="1091435875" sldId="330"/>
            <ac:spMk id="7" creationId="{22C880D8-28D2-3FC8-689B-D33D96837C3A}"/>
          </ac:spMkLst>
        </pc:spChg>
        <pc:spChg chg="mod">
          <ac:chgData name="Youssef Abdel Mottaleb" userId="a831e36f7ee21f8c" providerId="LiveId" clId="{21059990-C85A-43FF-ABB3-338C99D0F7DC}" dt="2022-12-21T15:03:39.106" v="2623"/>
          <ac:spMkLst>
            <pc:docMk/>
            <pc:sldMk cId="1091435875" sldId="330"/>
            <ac:spMk id="8" creationId="{CA07D13D-4DA1-3953-50C3-EC4BFA130208}"/>
          </ac:spMkLst>
        </pc:spChg>
        <pc:spChg chg="mod">
          <ac:chgData name="Youssef Abdel Mottaleb" userId="a831e36f7ee21f8c" providerId="LiveId" clId="{21059990-C85A-43FF-ABB3-338C99D0F7DC}" dt="2022-12-21T15:03:39.106" v="2623"/>
          <ac:spMkLst>
            <pc:docMk/>
            <pc:sldMk cId="1091435875" sldId="330"/>
            <ac:spMk id="9" creationId="{0CAFA4E5-96FE-4C69-FEC6-FEFB48C00B82}"/>
          </ac:spMkLst>
        </pc:spChg>
        <pc:spChg chg="mod">
          <ac:chgData name="Youssef Abdel Mottaleb" userId="a831e36f7ee21f8c" providerId="LiveId" clId="{21059990-C85A-43FF-ABB3-338C99D0F7DC}" dt="2022-12-21T15:03:39.106" v="2623"/>
          <ac:spMkLst>
            <pc:docMk/>
            <pc:sldMk cId="1091435875" sldId="330"/>
            <ac:spMk id="10" creationId="{DF4D8013-4A07-4994-A668-97648E68AEE5}"/>
          </ac:spMkLst>
        </pc:spChg>
        <pc:spChg chg="mod">
          <ac:chgData name="Youssef Abdel Mottaleb" userId="a831e36f7ee21f8c" providerId="LiveId" clId="{21059990-C85A-43FF-ABB3-338C99D0F7DC}" dt="2022-12-21T15:03:39.106" v="2623"/>
          <ac:spMkLst>
            <pc:docMk/>
            <pc:sldMk cId="1091435875" sldId="330"/>
            <ac:spMk id="11" creationId="{C0CAB44E-D483-A9BE-4BD8-9F06E8A31096}"/>
          </ac:spMkLst>
        </pc:spChg>
        <pc:spChg chg="mod">
          <ac:chgData name="Youssef Abdel Mottaleb" userId="a831e36f7ee21f8c" providerId="LiveId" clId="{21059990-C85A-43FF-ABB3-338C99D0F7DC}" dt="2022-12-21T15:03:39.106" v="2623"/>
          <ac:spMkLst>
            <pc:docMk/>
            <pc:sldMk cId="1091435875" sldId="330"/>
            <ac:spMk id="12" creationId="{446276F7-8DB1-6BA1-29B2-DD030D8FDF16}"/>
          </ac:spMkLst>
        </pc:spChg>
        <pc:spChg chg="mod">
          <ac:chgData name="Youssef Abdel Mottaleb" userId="a831e36f7ee21f8c" providerId="LiveId" clId="{21059990-C85A-43FF-ABB3-338C99D0F7DC}" dt="2022-12-21T15:03:39.106" v="2623"/>
          <ac:spMkLst>
            <pc:docMk/>
            <pc:sldMk cId="1091435875" sldId="330"/>
            <ac:spMk id="13" creationId="{90E4886E-4D17-2F7B-BFCA-54432CC32490}"/>
          </ac:spMkLst>
        </pc:spChg>
        <pc:spChg chg="mod">
          <ac:chgData name="Youssef Abdel Mottaleb" userId="a831e36f7ee21f8c" providerId="LiveId" clId="{21059990-C85A-43FF-ABB3-338C99D0F7DC}" dt="2022-12-21T15:03:39.106" v="2623"/>
          <ac:spMkLst>
            <pc:docMk/>
            <pc:sldMk cId="1091435875" sldId="330"/>
            <ac:spMk id="14" creationId="{808BB190-7F87-83E2-E1D5-ECAE32C527B3}"/>
          </ac:spMkLst>
        </pc:spChg>
        <pc:spChg chg="mod">
          <ac:chgData name="Youssef Abdel Mottaleb" userId="a831e36f7ee21f8c" providerId="LiveId" clId="{21059990-C85A-43FF-ABB3-338C99D0F7DC}" dt="2022-12-21T15:03:39.106" v="2623"/>
          <ac:spMkLst>
            <pc:docMk/>
            <pc:sldMk cId="1091435875" sldId="330"/>
            <ac:spMk id="15" creationId="{11106E9F-DD06-2378-2351-6DA5AC48C9FA}"/>
          </ac:spMkLst>
        </pc:spChg>
        <pc:spChg chg="mod">
          <ac:chgData name="Youssef Abdel Mottaleb" userId="a831e36f7ee21f8c" providerId="LiveId" clId="{21059990-C85A-43FF-ABB3-338C99D0F7DC}" dt="2022-12-21T15:03:39.106" v="2623"/>
          <ac:spMkLst>
            <pc:docMk/>
            <pc:sldMk cId="1091435875" sldId="330"/>
            <ac:spMk id="16" creationId="{1405927C-FC94-DFFB-DAC8-DC56B54577B2}"/>
          </ac:spMkLst>
        </pc:spChg>
        <pc:spChg chg="mod">
          <ac:chgData name="Youssef Abdel Mottaleb" userId="a831e36f7ee21f8c" providerId="LiveId" clId="{21059990-C85A-43FF-ABB3-338C99D0F7DC}" dt="2022-12-21T15:03:39.106" v="2623"/>
          <ac:spMkLst>
            <pc:docMk/>
            <pc:sldMk cId="1091435875" sldId="330"/>
            <ac:spMk id="17" creationId="{C4D02246-45A3-6736-9C84-9C58710CB47F}"/>
          </ac:spMkLst>
        </pc:spChg>
        <pc:spChg chg="mod">
          <ac:chgData name="Youssef Abdel Mottaleb" userId="a831e36f7ee21f8c" providerId="LiveId" clId="{21059990-C85A-43FF-ABB3-338C99D0F7DC}" dt="2022-12-21T15:03:39.106" v="2623"/>
          <ac:spMkLst>
            <pc:docMk/>
            <pc:sldMk cId="1091435875" sldId="330"/>
            <ac:spMk id="18" creationId="{9E2A34E2-1C1F-9F64-2EBB-2954F99A4F18}"/>
          </ac:spMkLst>
        </pc:spChg>
        <pc:spChg chg="mod">
          <ac:chgData name="Youssef Abdel Mottaleb" userId="a831e36f7ee21f8c" providerId="LiveId" clId="{21059990-C85A-43FF-ABB3-338C99D0F7DC}" dt="2022-12-21T15:03:39.106" v="2623"/>
          <ac:spMkLst>
            <pc:docMk/>
            <pc:sldMk cId="1091435875" sldId="330"/>
            <ac:spMk id="19" creationId="{A787D5B7-BAD9-A7D0-1334-5ADF72B6166D}"/>
          </ac:spMkLst>
        </pc:spChg>
        <pc:spChg chg="mod">
          <ac:chgData name="Youssef Abdel Mottaleb" userId="a831e36f7ee21f8c" providerId="LiveId" clId="{21059990-C85A-43FF-ABB3-338C99D0F7DC}" dt="2022-12-21T15:03:39.106" v="2623"/>
          <ac:spMkLst>
            <pc:docMk/>
            <pc:sldMk cId="1091435875" sldId="330"/>
            <ac:spMk id="20" creationId="{B814278B-9BF8-36AA-3CAF-00B7F9EA2776}"/>
          </ac:spMkLst>
        </pc:spChg>
        <pc:spChg chg="mod">
          <ac:chgData name="Youssef Abdel Mottaleb" userId="a831e36f7ee21f8c" providerId="LiveId" clId="{21059990-C85A-43FF-ABB3-338C99D0F7DC}" dt="2022-12-21T15:03:39.106" v="2623"/>
          <ac:spMkLst>
            <pc:docMk/>
            <pc:sldMk cId="1091435875" sldId="330"/>
            <ac:spMk id="21" creationId="{75B24B81-7062-3919-5349-5D276F92D21A}"/>
          </ac:spMkLst>
        </pc:spChg>
        <pc:spChg chg="mod">
          <ac:chgData name="Youssef Abdel Mottaleb" userId="a831e36f7ee21f8c" providerId="LiveId" clId="{21059990-C85A-43FF-ABB3-338C99D0F7DC}" dt="2022-12-21T15:03:39.106" v="2623"/>
          <ac:spMkLst>
            <pc:docMk/>
            <pc:sldMk cId="1091435875" sldId="330"/>
            <ac:spMk id="22" creationId="{29D6BD5F-A0D8-C6A9-AF3D-790B0E9B6E58}"/>
          </ac:spMkLst>
        </pc:spChg>
        <pc:spChg chg="mod">
          <ac:chgData name="Youssef Abdel Mottaleb" userId="a831e36f7ee21f8c" providerId="LiveId" clId="{21059990-C85A-43FF-ABB3-338C99D0F7DC}" dt="2022-12-21T15:03:39.106" v="2623"/>
          <ac:spMkLst>
            <pc:docMk/>
            <pc:sldMk cId="1091435875" sldId="330"/>
            <ac:spMk id="23" creationId="{635EC47A-AA30-7F66-0C43-F1DA4FB96234}"/>
          </ac:spMkLst>
        </pc:spChg>
        <pc:spChg chg="mod">
          <ac:chgData name="Youssef Abdel Mottaleb" userId="a831e36f7ee21f8c" providerId="LiveId" clId="{21059990-C85A-43FF-ABB3-338C99D0F7DC}" dt="2022-12-21T15:03:39.106" v="2623"/>
          <ac:spMkLst>
            <pc:docMk/>
            <pc:sldMk cId="1091435875" sldId="330"/>
            <ac:spMk id="24" creationId="{BDE0E161-23FB-81AF-C0AC-E8A63F005292}"/>
          </ac:spMkLst>
        </pc:spChg>
        <pc:spChg chg="mod">
          <ac:chgData name="Youssef Abdel Mottaleb" userId="a831e36f7ee21f8c" providerId="LiveId" clId="{21059990-C85A-43FF-ABB3-338C99D0F7DC}" dt="2022-12-21T15:03:39.106" v="2623"/>
          <ac:spMkLst>
            <pc:docMk/>
            <pc:sldMk cId="1091435875" sldId="330"/>
            <ac:spMk id="25" creationId="{E5A3430F-126C-F634-0860-8F943B0B41EA}"/>
          </ac:spMkLst>
        </pc:spChg>
        <pc:spChg chg="mod">
          <ac:chgData name="Youssef Abdel Mottaleb" userId="a831e36f7ee21f8c" providerId="LiveId" clId="{21059990-C85A-43FF-ABB3-338C99D0F7DC}" dt="2022-12-21T15:03:39.106" v="2623"/>
          <ac:spMkLst>
            <pc:docMk/>
            <pc:sldMk cId="1091435875" sldId="330"/>
            <ac:spMk id="26" creationId="{0C25E92D-417A-2A1F-673A-EADC9391D3B4}"/>
          </ac:spMkLst>
        </pc:spChg>
        <pc:spChg chg="mod">
          <ac:chgData name="Youssef Abdel Mottaleb" userId="a831e36f7ee21f8c" providerId="LiveId" clId="{21059990-C85A-43FF-ABB3-338C99D0F7DC}" dt="2022-12-21T15:03:39.106" v="2623"/>
          <ac:spMkLst>
            <pc:docMk/>
            <pc:sldMk cId="1091435875" sldId="330"/>
            <ac:spMk id="27" creationId="{C9EAE50F-9E93-765E-CA7F-C1DF78B52500}"/>
          </ac:spMkLst>
        </pc:spChg>
        <pc:spChg chg="mod">
          <ac:chgData name="Youssef Abdel Mottaleb" userId="a831e36f7ee21f8c" providerId="LiveId" clId="{21059990-C85A-43FF-ABB3-338C99D0F7DC}" dt="2022-12-21T15:03:39.106" v="2623"/>
          <ac:spMkLst>
            <pc:docMk/>
            <pc:sldMk cId="1091435875" sldId="330"/>
            <ac:spMk id="28" creationId="{260D5891-2741-F140-1C31-0EA4379D6F61}"/>
          </ac:spMkLst>
        </pc:spChg>
        <pc:spChg chg="mod">
          <ac:chgData name="Youssef Abdel Mottaleb" userId="a831e36f7ee21f8c" providerId="LiveId" clId="{21059990-C85A-43FF-ABB3-338C99D0F7DC}" dt="2022-12-21T15:03:39.106" v="2623"/>
          <ac:spMkLst>
            <pc:docMk/>
            <pc:sldMk cId="1091435875" sldId="330"/>
            <ac:spMk id="29" creationId="{2DF64942-0C4C-7DE5-E421-A46A4332B77F}"/>
          </ac:spMkLst>
        </pc:spChg>
        <pc:spChg chg="mod">
          <ac:chgData name="Youssef Abdel Mottaleb" userId="a831e36f7ee21f8c" providerId="LiveId" clId="{21059990-C85A-43FF-ABB3-338C99D0F7DC}" dt="2022-12-21T15:03:39.106" v="2623"/>
          <ac:spMkLst>
            <pc:docMk/>
            <pc:sldMk cId="1091435875" sldId="330"/>
            <ac:spMk id="30" creationId="{8ED37B67-2A6F-774F-91EC-3B9D8652BFE7}"/>
          </ac:spMkLst>
        </pc:spChg>
        <pc:spChg chg="mod">
          <ac:chgData name="Youssef Abdel Mottaleb" userId="a831e36f7ee21f8c" providerId="LiveId" clId="{21059990-C85A-43FF-ABB3-338C99D0F7DC}" dt="2022-12-21T15:03:39.106" v="2623"/>
          <ac:spMkLst>
            <pc:docMk/>
            <pc:sldMk cId="1091435875" sldId="330"/>
            <ac:spMk id="31" creationId="{90A4C90C-66C3-EE51-EF3B-32B5B01502D2}"/>
          </ac:spMkLst>
        </pc:spChg>
        <pc:spChg chg="mod">
          <ac:chgData name="Youssef Abdel Mottaleb" userId="a831e36f7ee21f8c" providerId="LiveId" clId="{21059990-C85A-43FF-ABB3-338C99D0F7DC}" dt="2022-12-21T15:03:39.106" v="2623"/>
          <ac:spMkLst>
            <pc:docMk/>
            <pc:sldMk cId="1091435875" sldId="330"/>
            <ac:spMk id="32" creationId="{D083991F-639F-80FE-9F26-34585C3CC90B}"/>
          </ac:spMkLst>
        </pc:spChg>
        <pc:spChg chg="mod">
          <ac:chgData name="Youssef Abdel Mottaleb" userId="a831e36f7ee21f8c" providerId="LiveId" clId="{21059990-C85A-43FF-ABB3-338C99D0F7DC}" dt="2022-12-21T15:03:39.106" v="2623"/>
          <ac:spMkLst>
            <pc:docMk/>
            <pc:sldMk cId="1091435875" sldId="330"/>
            <ac:spMk id="33" creationId="{15E307D6-5F7A-9271-1373-4BD2DA67EFDE}"/>
          </ac:spMkLst>
        </pc:spChg>
        <pc:spChg chg="mod">
          <ac:chgData name="Youssef Abdel Mottaleb" userId="a831e36f7ee21f8c" providerId="LiveId" clId="{21059990-C85A-43FF-ABB3-338C99D0F7DC}" dt="2022-12-21T15:03:39.106" v="2623"/>
          <ac:spMkLst>
            <pc:docMk/>
            <pc:sldMk cId="1091435875" sldId="330"/>
            <ac:spMk id="34" creationId="{572F6DD5-AC38-1724-32A3-3A4024A20797}"/>
          </ac:spMkLst>
        </pc:spChg>
        <pc:spChg chg="mod">
          <ac:chgData name="Youssef Abdel Mottaleb" userId="a831e36f7ee21f8c" providerId="LiveId" clId="{21059990-C85A-43FF-ABB3-338C99D0F7DC}" dt="2022-12-21T15:03:39.106" v="2623"/>
          <ac:spMkLst>
            <pc:docMk/>
            <pc:sldMk cId="1091435875" sldId="330"/>
            <ac:spMk id="35" creationId="{FB1CF447-6122-CCC9-1737-42D197E096A6}"/>
          </ac:spMkLst>
        </pc:spChg>
        <pc:spChg chg="mod">
          <ac:chgData name="Youssef Abdel Mottaleb" userId="a831e36f7ee21f8c" providerId="LiveId" clId="{21059990-C85A-43FF-ABB3-338C99D0F7DC}" dt="2022-12-21T15:03:39.106" v="2623"/>
          <ac:spMkLst>
            <pc:docMk/>
            <pc:sldMk cId="1091435875" sldId="330"/>
            <ac:spMk id="36" creationId="{B528AF7E-00EE-133A-919E-79C41BA4595B}"/>
          </ac:spMkLst>
        </pc:spChg>
        <pc:spChg chg="mod">
          <ac:chgData name="Youssef Abdel Mottaleb" userId="a831e36f7ee21f8c" providerId="LiveId" clId="{21059990-C85A-43FF-ABB3-338C99D0F7DC}" dt="2022-12-21T15:03:39.106" v="2623"/>
          <ac:spMkLst>
            <pc:docMk/>
            <pc:sldMk cId="1091435875" sldId="330"/>
            <ac:spMk id="37" creationId="{547B4B41-3FD0-7793-279B-5D05DEA70435}"/>
          </ac:spMkLst>
        </pc:spChg>
        <pc:spChg chg="mod">
          <ac:chgData name="Youssef Abdel Mottaleb" userId="a831e36f7ee21f8c" providerId="LiveId" clId="{21059990-C85A-43FF-ABB3-338C99D0F7DC}" dt="2022-12-21T15:03:39.106" v="2623"/>
          <ac:spMkLst>
            <pc:docMk/>
            <pc:sldMk cId="1091435875" sldId="330"/>
            <ac:spMk id="38" creationId="{DC0AEFD2-F9FF-719A-3B1F-720D02B762FD}"/>
          </ac:spMkLst>
        </pc:spChg>
        <pc:spChg chg="mod">
          <ac:chgData name="Youssef Abdel Mottaleb" userId="a831e36f7ee21f8c" providerId="LiveId" clId="{21059990-C85A-43FF-ABB3-338C99D0F7DC}" dt="2022-12-21T15:03:39.106" v="2623"/>
          <ac:spMkLst>
            <pc:docMk/>
            <pc:sldMk cId="1091435875" sldId="330"/>
            <ac:spMk id="39" creationId="{35F1322E-9D7B-4DC8-14C0-111F23754E09}"/>
          </ac:spMkLst>
        </pc:spChg>
        <pc:spChg chg="mod">
          <ac:chgData name="Youssef Abdel Mottaleb" userId="a831e36f7ee21f8c" providerId="LiveId" clId="{21059990-C85A-43FF-ABB3-338C99D0F7DC}" dt="2022-12-21T15:03:39.106" v="2623"/>
          <ac:spMkLst>
            <pc:docMk/>
            <pc:sldMk cId="1091435875" sldId="330"/>
            <ac:spMk id="40" creationId="{1957789E-48A2-D681-6453-8F47057A901B}"/>
          </ac:spMkLst>
        </pc:spChg>
        <pc:spChg chg="mod">
          <ac:chgData name="Youssef Abdel Mottaleb" userId="a831e36f7ee21f8c" providerId="LiveId" clId="{21059990-C85A-43FF-ABB3-338C99D0F7DC}" dt="2022-12-21T15:03:39.106" v="2623"/>
          <ac:spMkLst>
            <pc:docMk/>
            <pc:sldMk cId="1091435875" sldId="330"/>
            <ac:spMk id="41" creationId="{B0581C83-4302-9289-5204-BAF73E9DBC10}"/>
          </ac:spMkLst>
        </pc:spChg>
        <pc:spChg chg="mod">
          <ac:chgData name="Youssef Abdel Mottaleb" userId="a831e36f7ee21f8c" providerId="LiveId" clId="{21059990-C85A-43FF-ABB3-338C99D0F7DC}" dt="2022-12-21T15:03:39.106" v="2623"/>
          <ac:spMkLst>
            <pc:docMk/>
            <pc:sldMk cId="1091435875" sldId="330"/>
            <ac:spMk id="42" creationId="{E6DFDDCA-363C-C885-92C8-17526A2975E8}"/>
          </ac:spMkLst>
        </pc:spChg>
        <pc:spChg chg="mod">
          <ac:chgData name="Youssef Abdel Mottaleb" userId="a831e36f7ee21f8c" providerId="LiveId" clId="{21059990-C85A-43FF-ABB3-338C99D0F7DC}" dt="2022-12-21T15:03:39.106" v="2623"/>
          <ac:spMkLst>
            <pc:docMk/>
            <pc:sldMk cId="1091435875" sldId="330"/>
            <ac:spMk id="43" creationId="{BA0D2224-CE75-1D65-8B35-17E42AAD8A0A}"/>
          </ac:spMkLst>
        </pc:spChg>
        <pc:spChg chg="mod">
          <ac:chgData name="Youssef Abdel Mottaleb" userId="a831e36f7ee21f8c" providerId="LiveId" clId="{21059990-C85A-43FF-ABB3-338C99D0F7DC}" dt="2022-12-21T15:03:39.106" v="2623"/>
          <ac:spMkLst>
            <pc:docMk/>
            <pc:sldMk cId="1091435875" sldId="330"/>
            <ac:spMk id="44" creationId="{1AFE5692-097C-BBF7-AB61-CC5463C01539}"/>
          </ac:spMkLst>
        </pc:spChg>
        <pc:spChg chg="mod">
          <ac:chgData name="Youssef Abdel Mottaleb" userId="a831e36f7ee21f8c" providerId="LiveId" clId="{21059990-C85A-43FF-ABB3-338C99D0F7DC}" dt="2022-12-21T15:03:39.106" v="2623"/>
          <ac:spMkLst>
            <pc:docMk/>
            <pc:sldMk cId="1091435875" sldId="330"/>
            <ac:spMk id="45" creationId="{D0CDBC93-3951-42E9-A31B-D7F1AE9072EB}"/>
          </ac:spMkLst>
        </pc:spChg>
        <pc:spChg chg="mod">
          <ac:chgData name="Youssef Abdel Mottaleb" userId="a831e36f7ee21f8c" providerId="LiveId" clId="{21059990-C85A-43FF-ABB3-338C99D0F7DC}" dt="2022-12-21T15:03:39.106" v="2623"/>
          <ac:spMkLst>
            <pc:docMk/>
            <pc:sldMk cId="1091435875" sldId="330"/>
            <ac:spMk id="46" creationId="{DD2BCA65-6912-2F3E-405E-D0489233C616}"/>
          </ac:spMkLst>
        </pc:spChg>
        <pc:spChg chg="mod">
          <ac:chgData name="Youssef Abdel Mottaleb" userId="a831e36f7ee21f8c" providerId="LiveId" clId="{21059990-C85A-43FF-ABB3-338C99D0F7DC}" dt="2022-12-21T15:03:39.106" v="2623"/>
          <ac:spMkLst>
            <pc:docMk/>
            <pc:sldMk cId="1091435875" sldId="330"/>
            <ac:spMk id="47" creationId="{6402E77B-EF91-A961-21B9-D17CD3516094}"/>
          </ac:spMkLst>
        </pc:spChg>
        <pc:spChg chg="mod">
          <ac:chgData name="Youssef Abdel Mottaleb" userId="a831e36f7ee21f8c" providerId="LiveId" clId="{21059990-C85A-43FF-ABB3-338C99D0F7DC}" dt="2022-12-21T15:03:39.106" v="2623"/>
          <ac:spMkLst>
            <pc:docMk/>
            <pc:sldMk cId="1091435875" sldId="330"/>
            <ac:spMk id="48" creationId="{88DCDD59-2EAE-7553-4EB8-793BC70C81D0}"/>
          </ac:spMkLst>
        </pc:spChg>
        <pc:spChg chg="mod">
          <ac:chgData name="Youssef Abdel Mottaleb" userId="a831e36f7ee21f8c" providerId="LiveId" clId="{21059990-C85A-43FF-ABB3-338C99D0F7DC}" dt="2022-12-21T15:03:39.106" v="2623"/>
          <ac:spMkLst>
            <pc:docMk/>
            <pc:sldMk cId="1091435875" sldId="330"/>
            <ac:spMk id="49" creationId="{0F7E048A-75EE-700D-6A70-9BCB86246BD9}"/>
          </ac:spMkLst>
        </pc:spChg>
        <pc:spChg chg="mod">
          <ac:chgData name="Youssef Abdel Mottaleb" userId="a831e36f7ee21f8c" providerId="LiveId" clId="{21059990-C85A-43FF-ABB3-338C99D0F7DC}" dt="2022-12-21T15:03:39.106" v="2623"/>
          <ac:spMkLst>
            <pc:docMk/>
            <pc:sldMk cId="1091435875" sldId="330"/>
            <ac:spMk id="50" creationId="{8D825FFD-44AD-BE26-76CA-5A5F6CE9066C}"/>
          </ac:spMkLst>
        </pc:spChg>
        <pc:spChg chg="mod">
          <ac:chgData name="Youssef Abdel Mottaleb" userId="a831e36f7ee21f8c" providerId="LiveId" clId="{21059990-C85A-43FF-ABB3-338C99D0F7DC}" dt="2022-12-21T15:03:39.106" v="2623"/>
          <ac:spMkLst>
            <pc:docMk/>
            <pc:sldMk cId="1091435875" sldId="330"/>
            <ac:spMk id="51" creationId="{42E260C5-4750-7533-9EC8-640D8B2E9848}"/>
          </ac:spMkLst>
        </pc:spChg>
        <pc:spChg chg="mod">
          <ac:chgData name="Youssef Abdel Mottaleb" userId="a831e36f7ee21f8c" providerId="LiveId" clId="{21059990-C85A-43FF-ABB3-338C99D0F7DC}" dt="2022-12-21T15:03:39.106" v="2623"/>
          <ac:spMkLst>
            <pc:docMk/>
            <pc:sldMk cId="1091435875" sldId="330"/>
            <ac:spMk id="52" creationId="{8D5061B9-0486-0B6D-D39F-8E729A8D5B9E}"/>
          </ac:spMkLst>
        </pc:spChg>
        <pc:spChg chg="mod">
          <ac:chgData name="Youssef Abdel Mottaleb" userId="a831e36f7ee21f8c" providerId="LiveId" clId="{21059990-C85A-43FF-ABB3-338C99D0F7DC}" dt="2022-12-21T15:03:39.106" v="2623"/>
          <ac:spMkLst>
            <pc:docMk/>
            <pc:sldMk cId="1091435875" sldId="330"/>
            <ac:spMk id="53" creationId="{E890CE7D-20BD-3E69-4D9C-5E0FDB3A70DA}"/>
          </ac:spMkLst>
        </pc:spChg>
        <pc:spChg chg="mod">
          <ac:chgData name="Youssef Abdel Mottaleb" userId="a831e36f7ee21f8c" providerId="LiveId" clId="{21059990-C85A-43FF-ABB3-338C99D0F7DC}" dt="2022-12-21T15:03:39.106" v="2623"/>
          <ac:spMkLst>
            <pc:docMk/>
            <pc:sldMk cId="1091435875" sldId="330"/>
            <ac:spMk id="54" creationId="{7ED3BC33-D910-3C42-8DD2-41EF061887C4}"/>
          </ac:spMkLst>
        </pc:spChg>
        <pc:spChg chg="mod">
          <ac:chgData name="Youssef Abdel Mottaleb" userId="a831e36f7ee21f8c" providerId="LiveId" clId="{21059990-C85A-43FF-ABB3-338C99D0F7DC}" dt="2022-12-21T15:03:39.106" v="2623"/>
          <ac:spMkLst>
            <pc:docMk/>
            <pc:sldMk cId="1091435875" sldId="330"/>
            <ac:spMk id="55" creationId="{8C5C1808-B852-B5E1-3F3E-B01951B4A977}"/>
          </ac:spMkLst>
        </pc:spChg>
        <pc:spChg chg="mod">
          <ac:chgData name="Youssef Abdel Mottaleb" userId="a831e36f7ee21f8c" providerId="LiveId" clId="{21059990-C85A-43FF-ABB3-338C99D0F7DC}" dt="2022-12-21T15:03:39.106" v="2623"/>
          <ac:spMkLst>
            <pc:docMk/>
            <pc:sldMk cId="1091435875" sldId="330"/>
            <ac:spMk id="56" creationId="{50D0E6AC-E236-4C7F-5D9D-DA7AF3FFBB02}"/>
          </ac:spMkLst>
        </pc:spChg>
        <pc:spChg chg="mod">
          <ac:chgData name="Youssef Abdel Mottaleb" userId="a831e36f7ee21f8c" providerId="LiveId" clId="{21059990-C85A-43FF-ABB3-338C99D0F7DC}" dt="2022-12-21T15:03:39.106" v="2623"/>
          <ac:spMkLst>
            <pc:docMk/>
            <pc:sldMk cId="1091435875" sldId="330"/>
            <ac:spMk id="57" creationId="{33B99F9F-5949-BD61-6559-37F20DAA4DC6}"/>
          </ac:spMkLst>
        </pc:spChg>
        <pc:spChg chg="mod">
          <ac:chgData name="Youssef Abdel Mottaleb" userId="a831e36f7ee21f8c" providerId="LiveId" clId="{21059990-C85A-43FF-ABB3-338C99D0F7DC}" dt="2022-12-21T15:03:39.106" v="2623"/>
          <ac:spMkLst>
            <pc:docMk/>
            <pc:sldMk cId="1091435875" sldId="330"/>
            <ac:spMk id="58" creationId="{EBA300D7-4DEB-47FB-FCA0-0E377D2C41B0}"/>
          </ac:spMkLst>
        </pc:spChg>
        <pc:spChg chg="mod">
          <ac:chgData name="Youssef Abdel Mottaleb" userId="a831e36f7ee21f8c" providerId="LiveId" clId="{21059990-C85A-43FF-ABB3-338C99D0F7DC}" dt="2022-12-21T15:03:39.106" v="2623"/>
          <ac:spMkLst>
            <pc:docMk/>
            <pc:sldMk cId="1091435875" sldId="330"/>
            <ac:spMk id="59" creationId="{A0FD272A-DF52-38E7-A0EA-3BFA0396243D}"/>
          </ac:spMkLst>
        </pc:spChg>
        <pc:spChg chg="mod">
          <ac:chgData name="Youssef Abdel Mottaleb" userId="a831e36f7ee21f8c" providerId="LiveId" clId="{21059990-C85A-43FF-ABB3-338C99D0F7DC}" dt="2022-12-21T15:03:39.106" v="2623"/>
          <ac:spMkLst>
            <pc:docMk/>
            <pc:sldMk cId="1091435875" sldId="330"/>
            <ac:spMk id="60" creationId="{DECCB9C6-8CDB-6723-B355-15F4659CEED1}"/>
          </ac:spMkLst>
        </pc:spChg>
        <pc:spChg chg="mod">
          <ac:chgData name="Youssef Abdel Mottaleb" userId="a831e36f7ee21f8c" providerId="LiveId" clId="{21059990-C85A-43FF-ABB3-338C99D0F7DC}" dt="2022-12-21T15:03:39.106" v="2623"/>
          <ac:spMkLst>
            <pc:docMk/>
            <pc:sldMk cId="1091435875" sldId="330"/>
            <ac:spMk id="61" creationId="{F424954B-A4E4-92C0-0BB0-8DA85EE7A7AC}"/>
          </ac:spMkLst>
        </pc:spChg>
        <pc:spChg chg="mod">
          <ac:chgData name="Youssef Abdel Mottaleb" userId="a831e36f7ee21f8c" providerId="LiveId" clId="{21059990-C85A-43FF-ABB3-338C99D0F7DC}" dt="2022-12-21T15:03:39.106" v="2623"/>
          <ac:spMkLst>
            <pc:docMk/>
            <pc:sldMk cId="1091435875" sldId="330"/>
            <ac:spMk id="62" creationId="{92789819-CAB6-A151-BC39-69EEAB86DB50}"/>
          </ac:spMkLst>
        </pc:spChg>
        <pc:spChg chg="mod">
          <ac:chgData name="Youssef Abdel Mottaleb" userId="a831e36f7ee21f8c" providerId="LiveId" clId="{21059990-C85A-43FF-ABB3-338C99D0F7DC}" dt="2022-12-21T15:03:39.106" v="2623"/>
          <ac:spMkLst>
            <pc:docMk/>
            <pc:sldMk cId="1091435875" sldId="330"/>
            <ac:spMk id="63" creationId="{AF6FBDAB-C282-B01B-E760-9F6AF15D3597}"/>
          </ac:spMkLst>
        </pc:spChg>
        <pc:spChg chg="mod">
          <ac:chgData name="Youssef Abdel Mottaleb" userId="a831e36f7ee21f8c" providerId="LiveId" clId="{21059990-C85A-43FF-ABB3-338C99D0F7DC}" dt="2022-12-21T15:03:39.106" v="2623"/>
          <ac:spMkLst>
            <pc:docMk/>
            <pc:sldMk cId="1091435875" sldId="330"/>
            <ac:spMk id="64" creationId="{5524F52B-C5F4-A1CC-796D-C72094358192}"/>
          </ac:spMkLst>
        </pc:spChg>
        <pc:spChg chg="mod">
          <ac:chgData name="Youssef Abdel Mottaleb" userId="a831e36f7ee21f8c" providerId="LiveId" clId="{21059990-C85A-43FF-ABB3-338C99D0F7DC}" dt="2022-12-21T15:03:39.106" v="2623"/>
          <ac:spMkLst>
            <pc:docMk/>
            <pc:sldMk cId="1091435875" sldId="330"/>
            <ac:spMk id="65" creationId="{C70C596A-2274-0945-8281-40E42A8E4387}"/>
          </ac:spMkLst>
        </pc:spChg>
        <pc:spChg chg="mod">
          <ac:chgData name="Youssef Abdel Mottaleb" userId="a831e36f7ee21f8c" providerId="LiveId" clId="{21059990-C85A-43FF-ABB3-338C99D0F7DC}" dt="2022-12-21T15:03:39.106" v="2623"/>
          <ac:spMkLst>
            <pc:docMk/>
            <pc:sldMk cId="1091435875" sldId="330"/>
            <ac:spMk id="66" creationId="{22D81106-EC7D-6C7B-D852-CF12F26B9FAB}"/>
          </ac:spMkLst>
        </pc:spChg>
        <pc:spChg chg="mod">
          <ac:chgData name="Youssef Abdel Mottaleb" userId="a831e36f7ee21f8c" providerId="LiveId" clId="{21059990-C85A-43FF-ABB3-338C99D0F7DC}" dt="2022-12-21T15:03:39.106" v="2623"/>
          <ac:spMkLst>
            <pc:docMk/>
            <pc:sldMk cId="1091435875" sldId="330"/>
            <ac:spMk id="67" creationId="{1983F33C-126A-27B4-EA45-19C299986B9B}"/>
          </ac:spMkLst>
        </pc:spChg>
        <pc:spChg chg="mod">
          <ac:chgData name="Youssef Abdel Mottaleb" userId="a831e36f7ee21f8c" providerId="LiveId" clId="{21059990-C85A-43FF-ABB3-338C99D0F7DC}" dt="2022-12-21T15:03:39.106" v="2623"/>
          <ac:spMkLst>
            <pc:docMk/>
            <pc:sldMk cId="1091435875" sldId="330"/>
            <ac:spMk id="68" creationId="{BDB31E39-1390-77C9-0394-7CA10DDD48A1}"/>
          </ac:spMkLst>
        </pc:spChg>
        <pc:spChg chg="mod">
          <ac:chgData name="Youssef Abdel Mottaleb" userId="a831e36f7ee21f8c" providerId="LiveId" clId="{21059990-C85A-43FF-ABB3-338C99D0F7DC}" dt="2022-12-21T15:03:39.106" v="2623"/>
          <ac:spMkLst>
            <pc:docMk/>
            <pc:sldMk cId="1091435875" sldId="330"/>
            <ac:spMk id="69" creationId="{0F097077-833B-A49B-A36A-C569D638E971}"/>
          </ac:spMkLst>
        </pc:spChg>
        <pc:spChg chg="mod">
          <ac:chgData name="Youssef Abdel Mottaleb" userId="a831e36f7ee21f8c" providerId="LiveId" clId="{21059990-C85A-43FF-ABB3-338C99D0F7DC}" dt="2022-12-21T15:03:39.106" v="2623"/>
          <ac:spMkLst>
            <pc:docMk/>
            <pc:sldMk cId="1091435875" sldId="330"/>
            <ac:spMk id="70" creationId="{723B8FF1-9FF7-C999-2EC2-B84008333702}"/>
          </ac:spMkLst>
        </pc:spChg>
        <pc:spChg chg="mod">
          <ac:chgData name="Youssef Abdel Mottaleb" userId="a831e36f7ee21f8c" providerId="LiveId" clId="{21059990-C85A-43FF-ABB3-338C99D0F7DC}" dt="2022-12-21T15:03:39.106" v="2623"/>
          <ac:spMkLst>
            <pc:docMk/>
            <pc:sldMk cId="1091435875" sldId="330"/>
            <ac:spMk id="71" creationId="{DD07369A-ED92-3B81-A95A-DE8D67EFFCE0}"/>
          </ac:spMkLst>
        </pc:spChg>
        <pc:spChg chg="mod">
          <ac:chgData name="Youssef Abdel Mottaleb" userId="a831e36f7ee21f8c" providerId="LiveId" clId="{21059990-C85A-43FF-ABB3-338C99D0F7DC}" dt="2022-12-21T15:03:39.106" v="2623"/>
          <ac:spMkLst>
            <pc:docMk/>
            <pc:sldMk cId="1091435875" sldId="330"/>
            <ac:spMk id="72" creationId="{211C3BE5-5B25-09BC-E4D7-956B9D722D9B}"/>
          </ac:spMkLst>
        </pc:spChg>
        <pc:spChg chg="mod">
          <ac:chgData name="Youssef Abdel Mottaleb" userId="a831e36f7ee21f8c" providerId="LiveId" clId="{21059990-C85A-43FF-ABB3-338C99D0F7DC}" dt="2022-12-21T15:03:39.106" v="2623"/>
          <ac:spMkLst>
            <pc:docMk/>
            <pc:sldMk cId="1091435875" sldId="330"/>
            <ac:spMk id="73" creationId="{A0084667-4F47-A586-10A3-8B12A46B1674}"/>
          </ac:spMkLst>
        </pc:spChg>
        <pc:spChg chg="mod">
          <ac:chgData name="Youssef Abdel Mottaleb" userId="a831e36f7ee21f8c" providerId="LiveId" clId="{21059990-C85A-43FF-ABB3-338C99D0F7DC}" dt="2022-12-21T15:03:39.106" v="2623"/>
          <ac:spMkLst>
            <pc:docMk/>
            <pc:sldMk cId="1091435875" sldId="330"/>
            <ac:spMk id="74" creationId="{A8385143-1379-953E-8FC1-0DD23F32B57B}"/>
          </ac:spMkLst>
        </pc:spChg>
        <pc:spChg chg="mod">
          <ac:chgData name="Youssef Abdel Mottaleb" userId="a831e36f7ee21f8c" providerId="LiveId" clId="{21059990-C85A-43FF-ABB3-338C99D0F7DC}" dt="2022-12-21T15:03:39.106" v="2623"/>
          <ac:spMkLst>
            <pc:docMk/>
            <pc:sldMk cId="1091435875" sldId="330"/>
            <ac:spMk id="75" creationId="{14C13ABA-076F-230E-CE63-DD478DF8FBFD}"/>
          </ac:spMkLst>
        </pc:spChg>
        <pc:spChg chg="mod">
          <ac:chgData name="Youssef Abdel Mottaleb" userId="a831e36f7ee21f8c" providerId="LiveId" clId="{21059990-C85A-43FF-ABB3-338C99D0F7DC}" dt="2022-12-21T15:03:39.106" v="2623"/>
          <ac:spMkLst>
            <pc:docMk/>
            <pc:sldMk cId="1091435875" sldId="330"/>
            <ac:spMk id="76" creationId="{2E93BCD7-8CEC-5EB1-2381-90E114B24143}"/>
          </ac:spMkLst>
        </pc:spChg>
        <pc:spChg chg="mod">
          <ac:chgData name="Youssef Abdel Mottaleb" userId="a831e36f7ee21f8c" providerId="LiveId" clId="{21059990-C85A-43FF-ABB3-338C99D0F7DC}" dt="2022-12-21T15:03:39.106" v="2623"/>
          <ac:spMkLst>
            <pc:docMk/>
            <pc:sldMk cId="1091435875" sldId="330"/>
            <ac:spMk id="77" creationId="{8B991B72-86E1-6FA9-97FD-32B02C2012C2}"/>
          </ac:spMkLst>
        </pc:spChg>
        <pc:spChg chg="mod">
          <ac:chgData name="Youssef Abdel Mottaleb" userId="a831e36f7ee21f8c" providerId="LiveId" clId="{21059990-C85A-43FF-ABB3-338C99D0F7DC}" dt="2022-12-21T15:03:39.106" v="2623"/>
          <ac:spMkLst>
            <pc:docMk/>
            <pc:sldMk cId="1091435875" sldId="330"/>
            <ac:spMk id="78" creationId="{A394017B-3142-CCF2-0719-7FB68D0AE59A}"/>
          </ac:spMkLst>
        </pc:spChg>
        <pc:spChg chg="mod">
          <ac:chgData name="Youssef Abdel Mottaleb" userId="a831e36f7ee21f8c" providerId="LiveId" clId="{21059990-C85A-43FF-ABB3-338C99D0F7DC}" dt="2022-12-21T15:03:39.106" v="2623"/>
          <ac:spMkLst>
            <pc:docMk/>
            <pc:sldMk cId="1091435875" sldId="330"/>
            <ac:spMk id="79" creationId="{55EF5DA3-8C18-6EBC-82D0-818F4B104B36}"/>
          </ac:spMkLst>
        </pc:spChg>
        <pc:spChg chg="mod">
          <ac:chgData name="Youssef Abdel Mottaleb" userId="a831e36f7ee21f8c" providerId="LiveId" clId="{21059990-C85A-43FF-ABB3-338C99D0F7DC}" dt="2022-12-21T15:03:39.106" v="2623"/>
          <ac:spMkLst>
            <pc:docMk/>
            <pc:sldMk cId="1091435875" sldId="330"/>
            <ac:spMk id="80" creationId="{F43497AC-25B2-B10D-E53C-4BA017E20120}"/>
          </ac:spMkLst>
        </pc:spChg>
        <pc:spChg chg="mod">
          <ac:chgData name="Youssef Abdel Mottaleb" userId="a831e36f7ee21f8c" providerId="LiveId" clId="{21059990-C85A-43FF-ABB3-338C99D0F7DC}" dt="2022-12-21T15:03:39.106" v="2623"/>
          <ac:spMkLst>
            <pc:docMk/>
            <pc:sldMk cId="1091435875" sldId="330"/>
            <ac:spMk id="81" creationId="{ACED1E1D-E293-5E99-BA98-361060B29873}"/>
          </ac:spMkLst>
        </pc:spChg>
        <pc:spChg chg="mod">
          <ac:chgData name="Youssef Abdel Mottaleb" userId="a831e36f7ee21f8c" providerId="LiveId" clId="{21059990-C85A-43FF-ABB3-338C99D0F7DC}" dt="2022-12-21T15:03:39.106" v="2623"/>
          <ac:spMkLst>
            <pc:docMk/>
            <pc:sldMk cId="1091435875" sldId="330"/>
            <ac:spMk id="82" creationId="{3EFC0E3F-EAAB-5703-C4AF-800EFC26A210}"/>
          </ac:spMkLst>
        </pc:spChg>
        <pc:spChg chg="mod">
          <ac:chgData name="Youssef Abdel Mottaleb" userId="a831e36f7ee21f8c" providerId="LiveId" clId="{21059990-C85A-43FF-ABB3-338C99D0F7DC}" dt="2022-12-21T15:03:39.106" v="2623"/>
          <ac:spMkLst>
            <pc:docMk/>
            <pc:sldMk cId="1091435875" sldId="330"/>
            <ac:spMk id="83" creationId="{B3090792-8DEF-2D94-8831-C19FE4C909F8}"/>
          </ac:spMkLst>
        </pc:spChg>
        <pc:spChg chg="mod">
          <ac:chgData name="Youssef Abdel Mottaleb" userId="a831e36f7ee21f8c" providerId="LiveId" clId="{21059990-C85A-43FF-ABB3-338C99D0F7DC}" dt="2022-12-21T15:03:39.106" v="2623"/>
          <ac:spMkLst>
            <pc:docMk/>
            <pc:sldMk cId="1091435875" sldId="330"/>
            <ac:spMk id="84" creationId="{3EC906D8-158D-4502-789F-317268C984AA}"/>
          </ac:spMkLst>
        </pc:spChg>
        <pc:spChg chg="mod">
          <ac:chgData name="Youssef Abdel Mottaleb" userId="a831e36f7ee21f8c" providerId="LiveId" clId="{21059990-C85A-43FF-ABB3-338C99D0F7DC}" dt="2022-12-21T15:03:39.106" v="2623"/>
          <ac:spMkLst>
            <pc:docMk/>
            <pc:sldMk cId="1091435875" sldId="330"/>
            <ac:spMk id="85" creationId="{25A0AE23-FF8F-88AA-9154-C1CFEC4E7E96}"/>
          </ac:spMkLst>
        </pc:spChg>
        <pc:spChg chg="mod">
          <ac:chgData name="Youssef Abdel Mottaleb" userId="a831e36f7ee21f8c" providerId="LiveId" clId="{21059990-C85A-43FF-ABB3-338C99D0F7DC}" dt="2022-12-21T15:03:39.106" v="2623"/>
          <ac:spMkLst>
            <pc:docMk/>
            <pc:sldMk cId="1091435875" sldId="330"/>
            <ac:spMk id="86" creationId="{00D1061B-8A5C-DDFF-4D24-49BAB1657ED1}"/>
          </ac:spMkLst>
        </pc:spChg>
        <pc:spChg chg="mod">
          <ac:chgData name="Youssef Abdel Mottaleb" userId="a831e36f7ee21f8c" providerId="LiveId" clId="{21059990-C85A-43FF-ABB3-338C99D0F7DC}" dt="2022-12-21T15:03:39.106" v="2623"/>
          <ac:spMkLst>
            <pc:docMk/>
            <pc:sldMk cId="1091435875" sldId="330"/>
            <ac:spMk id="87" creationId="{D9CC56B5-C355-3335-A2EA-56101EA9B0DE}"/>
          </ac:spMkLst>
        </pc:spChg>
        <pc:spChg chg="mod">
          <ac:chgData name="Youssef Abdel Mottaleb" userId="a831e36f7ee21f8c" providerId="LiveId" clId="{21059990-C85A-43FF-ABB3-338C99D0F7DC}" dt="2022-12-21T15:03:39.106" v="2623"/>
          <ac:spMkLst>
            <pc:docMk/>
            <pc:sldMk cId="1091435875" sldId="330"/>
            <ac:spMk id="88" creationId="{3A8F66D3-3514-C722-4B24-E75BF5E2A42F}"/>
          </ac:spMkLst>
        </pc:spChg>
        <pc:spChg chg="mod">
          <ac:chgData name="Youssef Abdel Mottaleb" userId="a831e36f7ee21f8c" providerId="LiveId" clId="{21059990-C85A-43FF-ABB3-338C99D0F7DC}" dt="2022-12-21T15:03:39.106" v="2623"/>
          <ac:spMkLst>
            <pc:docMk/>
            <pc:sldMk cId="1091435875" sldId="330"/>
            <ac:spMk id="89" creationId="{0C24DAFB-5671-B315-4093-2731FECCF29E}"/>
          </ac:spMkLst>
        </pc:spChg>
        <pc:spChg chg="mod">
          <ac:chgData name="Youssef Abdel Mottaleb" userId="a831e36f7ee21f8c" providerId="LiveId" clId="{21059990-C85A-43FF-ABB3-338C99D0F7DC}" dt="2022-12-21T15:03:39.106" v="2623"/>
          <ac:spMkLst>
            <pc:docMk/>
            <pc:sldMk cId="1091435875" sldId="330"/>
            <ac:spMk id="90" creationId="{E8166425-9BB3-6C2A-CFAC-746ED803168F}"/>
          </ac:spMkLst>
        </pc:spChg>
        <pc:spChg chg="mod">
          <ac:chgData name="Youssef Abdel Mottaleb" userId="a831e36f7ee21f8c" providerId="LiveId" clId="{21059990-C85A-43FF-ABB3-338C99D0F7DC}" dt="2022-12-21T15:03:39.106" v="2623"/>
          <ac:spMkLst>
            <pc:docMk/>
            <pc:sldMk cId="1091435875" sldId="330"/>
            <ac:spMk id="91" creationId="{DADDB295-6D1D-57A3-1BD8-350EACCAD72F}"/>
          </ac:spMkLst>
        </pc:spChg>
        <pc:spChg chg="mod">
          <ac:chgData name="Youssef Abdel Mottaleb" userId="a831e36f7ee21f8c" providerId="LiveId" clId="{21059990-C85A-43FF-ABB3-338C99D0F7DC}" dt="2022-12-21T15:03:39.106" v="2623"/>
          <ac:spMkLst>
            <pc:docMk/>
            <pc:sldMk cId="1091435875" sldId="330"/>
            <ac:spMk id="92" creationId="{2319985B-3F95-F2E0-F256-61AA459A3697}"/>
          </ac:spMkLst>
        </pc:spChg>
        <pc:spChg chg="mod">
          <ac:chgData name="Youssef Abdel Mottaleb" userId="a831e36f7ee21f8c" providerId="LiveId" clId="{21059990-C85A-43FF-ABB3-338C99D0F7DC}" dt="2022-12-21T15:03:39.106" v="2623"/>
          <ac:spMkLst>
            <pc:docMk/>
            <pc:sldMk cId="1091435875" sldId="330"/>
            <ac:spMk id="93" creationId="{CCB48D89-C8EE-6617-3078-1AFBC1495352}"/>
          </ac:spMkLst>
        </pc:spChg>
        <pc:spChg chg="mod">
          <ac:chgData name="Youssef Abdel Mottaleb" userId="a831e36f7ee21f8c" providerId="LiveId" clId="{21059990-C85A-43FF-ABB3-338C99D0F7DC}" dt="2022-12-21T15:03:39.106" v="2623"/>
          <ac:spMkLst>
            <pc:docMk/>
            <pc:sldMk cId="1091435875" sldId="330"/>
            <ac:spMk id="94" creationId="{F8061A7C-93BC-1EDF-892A-8019E94B3CB4}"/>
          </ac:spMkLst>
        </pc:spChg>
        <pc:spChg chg="mod">
          <ac:chgData name="Youssef Abdel Mottaleb" userId="a831e36f7ee21f8c" providerId="LiveId" clId="{21059990-C85A-43FF-ABB3-338C99D0F7DC}" dt="2022-12-21T15:03:39.106" v="2623"/>
          <ac:spMkLst>
            <pc:docMk/>
            <pc:sldMk cId="1091435875" sldId="330"/>
            <ac:spMk id="95" creationId="{D2B74817-A67D-473A-37F7-1DE653137862}"/>
          </ac:spMkLst>
        </pc:spChg>
        <pc:spChg chg="mod">
          <ac:chgData name="Youssef Abdel Mottaleb" userId="a831e36f7ee21f8c" providerId="LiveId" clId="{21059990-C85A-43FF-ABB3-338C99D0F7DC}" dt="2022-12-21T15:03:39.106" v="2623"/>
          <ac:spMkLst>
            <pc:docMk/>
            <pc:sldMk cId="1091435875" sldId="330"/>
            <ac:spMk id="96" creationId="{49A63477-2953-BE34-847E-2E3ADB4795C7}"/>
          </ac:spMkLst>
        </pc:spChg>
        <pc:spChg chg="mod">
          <ac:chgData name="Youssef Abdel Mottaleb" userId="a831e36f7ee21f8c" providerId="LiveId" clId="{21059990-C85A-43FF-ABB3-338C99D0F7DC}" dt="2022-12-21T15:03:39.106" v="2623"/>
          <ac:spMkLst>
            <pc:docMk/>
            <pc:sldMk cId="1091435875" sldId="330"/>
            <ac:spMk id="97" creationId="{1B351AAD-A8F4-9E90-6F20-9397071898E1}"/>
          </ac:spMkLst>
        </pc:spChg>
        <pc:spChg chg="mod">
          <ac:chgData name="Youssef Abdel Mottaleb" userId="a831e36f7ee21f8c" providerId="LiveId" clId="{21059990-C85A-43FF-ABB3-338C99D0F7DC}" dt="2022-12-21T15:03:39.106" v="2623"/>
          <ac:spMkLst>
            <pc:docMk/>
            <pc:sldMk cId="1091435875" sldId="330"/>
            <ac:spMk id="98" creationId="{DB9F6603-1B8E-4E5D-715F-CE98AB5047C9}"/>
          </ac:spMkLst>
        </pc:spChg>
        <pc:spChg chg="mod">
          <ac:chgData name="Youssef Abdel Mottaleb" userId="a831e36f7ee21f8c" providerId="LiveId" clId="{21059990-C85A-43FF-ABB3-338C99D0F7DC}" dt="2022-12-21T15:03:39.106" v="2623"/>
          <ac:spMkLst>
            <pc:docMk/>
            <pc:sldMk cId="1091435875" sldId="330"/>
            <ac:spMk id="99" creationId="{42700C8E-FA23-74A1-A414-4A30A1472253}"/>
          </ac:spMkLst>
        </pc:spChg>
        <pc:spChg chg="mod">
          <ac:chgData name="Youssef Abdel Mottaleb" userId="a831e36f7ee21f8c" providerId="LiveId" clId="{21059990-C85A-43FF-ABB3-338C99D0F7DC}" dt="2022-12-21T15:03:39.106" v="2623"/>
          <ac:spMkLst>
            <pc:docMk/>
            <pc:sldMk cId="1091435875" sldId="330"/>
            <ac:spMk id="100" creationId="{2DE6DE40-8B07-FF4B-DF33-135C538E0ED2}"/>
          </ac:spMkLst>
        </pc:spChg>
        <pc:spChg chg="mod">
          <ac:chgData name="Youssef Abdel Mottaleb" userId="a831e36f7ee21f8c" providerId="LiveId" clId="{21059990-C85A-43FF-ABB3-338C99D0F7DC}" dt="2022-12-21T15:03:39.106" v="2623"/>
          <ac:spMkLst>
            <pc:docMk/>
            <pc:sldMk cId="1091435875" sldId="330"/>
            <ac:spMk id="101" creationId="{2486037A-961F-610A-39EA-51E86841B30B}"/>
          </ac:spMkLst>
        </pc:spChg>
        <pc:spChg chg="mod">
          <ac:chgData name="Youssef Abdel Mottaleb" userId="a831e36f7ee21f8c" providerId="LiveId" clId="{21059990-C85A-43FF-ABB3-338C99D0F7DC}" dt="2022-12-21T15:03:39.106" v="2623"/>
          <ac:spMkLst>
            <pc:docMk/>
            <pc:sldMk cId="1091435875" sldId="330"/>
            <ac:spMk id="102" creationId="{E6CEECAF-64E8-09FD-C6DE-B47121CE26E3}"/>
          </ac:spMkLst>
        </pc:spChg>
        <pc:spChg chg="mod">
          <ac:chgData name="Youssef Abdel Mottaleb" userId="a831e36f7ee21f8c" providerId="LiveId" clId="{21059990-C85A-43FF-ABB3-338C99D0F7DC}" dt="2022-12-21T15:03:39.106" v="2623"/>
          <ac:spMkLst>
            <pc:docMk/>
            <pc:sldMk cId="1091435875" sldId="330"/>
            <ac:spMk id="103" creationId="{C358C06E-CB35-44C9-7B11-92C3BA4DCEE0}"/>
          </ac:spMkLst>
        </pc:spChg>
        <pc:spChg chg="mod">
          <ac:chgData name="Youssef Abdel Mottaleb" userId="a831e36f7ee21f8c" providerId="LiveId" clId="{21059990-C85A-43FF-ABB3-338C99D0F7DC}" dt="2022-12-21T15:03:39.106" v="2623"/>
          <ac:spMkLst>
            <pc:docMk/>
            <pc:sldMk cId="1091435875" sldId="330"/>
            <ac:spMk id="104" creationId="{13CE77D7-89E3-10BA-1980-EC38A709F1C2}"/>
          </ac:spMkLst>
        </pc:spChg>
        <pc:spChg chg="mod">
          <ac:chgData name="Youssef Abdel Mottaleb" userId="a831e36f7ee21f8c" providerId="LiveId" clId="{21059990-C85A-43FF-ABB3-338C99D0F7DC}" dt="2022-12-21T15:03:39.106" v="2623"/>
          <ac:spMkLst>
            <pc:docMk/>
            <pc:sldMk cId="1091435875" sldId="330"/>
            <ac:spMk id="105" creationId="{A6CF5014-6F18-EB37-BDC5-6FB68E7540E1}"/>
          </ac:spMkLst>
        </pc:spChg>
        <pc:spChg chg="mod">
          <ac:chgData name="Youssef Abdel Mottaleb" userId="a831e36f7ee21f8c" providerId="LiveId" clId="{21059990-C85A-43FF-ABB3-338C99D0F7DC}" dt="2022-12-21T15:03:39.106" v="2623"/>
          <ac:spMkLst>
            <pc:docMk/>
            <pc:sldMk cId="1091435875" sldId="330"/>
            <ac:spMk id="106" creationId="{6CD3F033-AC07-AA45-3CB7-B3D6604F17DE}"/>
          </ac:spMkLst>
        </pc:spChg>
        <pc:spChg chg="mod">
          <ac:chgData name="Youssef Abdel Mottaleb" userId="a831e36f7ee21f8c" providerId="LiveId" clId="{21059990-C85A-43FF-ABB3-338C99D0F7DC}" dt="2022-12-21T15:03:39.106" v="2623"/>
          <ac:spMkLst>
            <pc:docMk/>
            <pc:sldMk cId="1091435875" sldId="330"/>
            <ac:spMk id="107" creationId="{CE934A13-CB6F-5849-DCD6-0023FDDCEE89}"/>
          </ac:spMkLst>
        </pc:spChg>
        <pc:spChg chg="mod">
          <ac:chgData name="Youssef Abdel Mottaleb" userId="a831e36f7ee21f8c" providerId="LiveId" clId="{21059990-C85A-43FF-ABB3-338C99D0F7DC}" dt="2022-12-21T15:03:39.106" v="2623"/>
          <ac:spMkLst>
            <pc:docMk/>
            <pc:sldMk cId="1091435875" sldId="330"/>
            <ac:spMk id="108" creationId="{033C094E-566F-0CFC-F9C3-A9CF9B2CFFDA}"/>
          </ac:spMkLst>
        </pc:spChg>
        <pc:spChg chg="mod">
          <ac:chgData name="Youssef Abdel Mottaleb" userId="a831e36f7ee21f8c" providerId="LiveId" clId="{21059990-C85A-43FF-ABB3-338C99D0F7DC}" dt="2022-12-21T15:03:39.106" v="2623"/>
          <ac:spMkLst>
            <pc:docMk/>
            <pc:sldMk cId="1091435875" sldId="330"/>
            <ac:spMk id="109" creationId="{0EE6ED09-9D0C-C875-BE36-9697B8F1964F}"/>
          </ac:spMkLst>
        </pc:spChg>
        <pc:spChg chg="mod">
          <ac:chgData name="Youssef Abdel Mottaleb" userId="a831e36f7ee21f8c" providerId="LiveId" clId="{21059990-C85A-43FF-ABB3-338C99D0F7DC}" dt="2022-12-21T15:03:39.106" v="2623"/>
          <ac:spMkLst>
            <pc:docMk/>
            <pc:sldMk cId="1091435875" sldId="330"/>
            <ac:spMk id="110" creationId="{B4EAF57B-A696-B629-08AA-0BD77A24A670}"/>
          </ac:spMkLst>
        </pc:spChg>
        <pc:spChg chg="mod">
          <ac:chgData name="Youssef Abdel Mottaleb" userId="a831e36f7ee21f8c" providerId="LiveId" clId="{21059990-C85A-43FF-ABB3-338C99D0F7DC}" dt="2022-12-21T15:03:39.106" v="2623"/>
          <ac:spMkLst>
            <pc:docMk/>
            <pc:sldMk cId="1091435875" sldId="330"/>
            <ac:spMk id="111" creationId="{B785DB1F-2228-A506-1A5B-3F5B575C67B3}"/>
          </ac:spMkLst>
        </pc:spChg>
        <pc:spChg chg="mod">
          <ac:chgData name="Youssef Abdel Mottaleb" userId="a831e36f7ee21f8c" providerId="LiveId" clId="{21059990-C85A-43FF-ABB3-338C99D0F7DC}" dt="2022-12-21T15:03:39.106" v="2623"/>
          <ac:spMkLst>
            <pc:docMk/>
            <pc:sldMk cId="1091435875" sldId="330"/>
            <ac:spMk id="112" creationId="{E20E5CE7-4C54-8860-F768-A20B641C3B7C}"/>
          </ac:spMkLst>
        </pc:spChg>
        <pc:spChg chg="mod">
          <ac:chgData name="Youssef Abdel Mottaleb" userId="a831e36f7ee21f8c" providerId="LiveId" clId="{21059990-C85A-43FF-ABB3-338C99D0F7DC}" dt="2022-12-21T15:03:39.106" v="2623"/>
          <ac:spMkLst>
            <pc:docMk/>
            <pc:sldMk cId="1091435875" sldId="330"/>
            <ac:spMk id="113" creationId="{88EF2FA6-4B42-1553-6AEB-DBC5E30026A2}"/>
          </ac:spMkLst>
        </pc:spChg>
        <pc:spChg chg="mod">
          <ac:chgData name="Youssef Abdel Mottaleb" userId="a831e36f7ee21f8c" providerId="LiveId" clId="{21059990-C85A-43FF-ABB3-338C99D0F7DC}" dt="2022-12-21T15:03:39.106" v="2623"/>
          <ac:spMkLst>
            <pc:docMk/>
            <pc:sldMk cId="1091435875" sldId="330"/>
            <ac:spMk id="114" creationId="{453AEE23-A68D-1721-6A34-1D469928BB9B}"/>
          </ac:spMkLst>
        </pc:spChg>
        <pc:spChg chg="mod">
          <ac:chgData name="Youssef Abdel Mottaleb" userId="a831e36f7ee21f8c" providerId="LiveId" clId="{21059990-C85A-43FF-ABB3-338C99D0F7DC}" dt="2022-12-21T15:03:39.106" v="2623"/>
          <ac:spMkLst>
            <pc:docMk/>
            <pc:sldMk cId="1091435875" sldId="330"/>
            <ac:spMk id="115" creationId="{448FB478-58E3-AB4D-2302-38BF98EF732F}"/>
          </ac:spMkLst>
        </pc:spChg>
        <pc:spChg chg="mod">
          <ac:chgData name="Youssef Abdel Mottaleb" userId="a831e36f7ee21f8c" providerId="LiveId" clId="{21059990-C85A-43FF-ABB3-338C99D0F7DC}" dt="2022-12-21T15:03:39.106" v="2623"/>
          <ac:spMkLst>
            <pc:docMk/>
            <pc:sldMk cId="1091435875" sldId="330"/>
            <ac:spMk id="116" creationId="{3DCBBAD0-FE00-2312-5473-040D0A029079}"/>
          </ac:spMkLst>
        </pc:spChg>
        <pc:spChg chg="mod">
          <ac:chgData name="Youssef Abdel Mottaleb" userId="a831e36f7ee21f8c" providerId="LiveId" clId="{21059990-C85A-43FF-ABB3-338C99D0F7DC}" dt="2022-12-21T15:03:39.106" v="2623"/>
          <ac:spMkLst>
            <pc:docMk/>
            <pc:sldMk cId="1091435875" sldId="330"/>
            <ac:spMk id="117" creationId="{4010854B-8B95-EF6F-4B06-482517588DDC}"/>
          </ac:spMkLst>
        </pc:spChg>
        <pc:spChg chg="mod">
          <ac:chgData name="Youssef Abdel Mottaleb" userId="a831e36f7ee21f8c" providerId="LiveId" clId="{21059990-C85A-43FF-ABB3-338C99D0F7DC}" dt="2022-12-21T15:03:39.106" v="2623"/>
          <ac:spMkLst>
            <pc:docMk/>
            <pc:sldMk cId="1091435875" sldId="330"/>
            <ac:spMk id="118" creationId="{BF0CDDE2-E41A-FD99-EFFA-85651A7E0EC6}"/>
          </ac:spMkLst>
        </pc:spChg>
        <pc:spChg chg="mod">
          <ac:chgData name="Youssef Abdel Mottaleb" userId="a831e36f7ee21f8c" providerId="LiveId" clId="{21059990-C85A-43FF-ABB3-338C99D0F7DC}" dt="2022-12-21T15:03:39.106" v="2623"/>
          <ac:spMkLst>
            <pc:docMk/>
            <pc:sldMk cId="1091435875" sldId="330"/>
            <ac:spMk id="119" creationId="{B7AD6B2E-926D-BEFC-8D4A-41B2AF39C5E8}"/>
          </ac:spMkLst>
        </pc:spChg>
        <pc:spChg chg="mod">
          <ac:chgData name="Youssef Abdel Mottaleb" userId="a831e36f7ee21f8c" providerId="LiveId" clId="{21059990-C85A-43FF-ABB3-338C99D0F7DC}" dt="2022-12-21T15:03:39.106" v="2623"/>
          <ac:spMkLst>
            <pc:docMk/>
            <pc:sldMk cId="1091435875" sldId="330"/>
            <ac:spMk id="120" creationId="{C5A78EFE-9CBA-7F1A-1E63-B31226031349}"/>
          </ac:spMkLst>
        </pc:spChg>
        <pc:spChg chg="mod">
          <ac:chgData name="Youssef Abdel Mottaleb" userId="a831e36f7ee21f8c" providerId="LiveId" clId="{21059990-C85A-43FF-ABB3-338C99D0F7DC}" dt="2022-12-21T15:03:39.106" v="2623"/>
          <ac:spMkLst>
            <pc:docMk/>
            <pc:sldMk cId="1091435875" sldId="330"/>
            <ac:spMk id="121" creationId="{EE57166D-7866-BD1C-8324-D6AA2B91D853}"/>
          </ac:spMkLst>
        </pc:spChg>
        <pc:spChg chg="mod">
          <ac:chgData name="Youssef Abdel Mottaleb" userId="a831e36f7ee21f8c" providerId="LiveId" clId="{21059990-C85A-43FF-ABB3-338C99D0F7DC}" dt="2022-12-21T15:03:39.106" v="2623"/>
          <ac:spMkLst>
            <pc:docMk/>
            <pc:sldMk cId="1091435875" sldId="330"/>
            <ac:spMk id="122" creationId="{E484D7ED-C6FE-8653-EDE8-D42456D7CE03}"/>
          </ac:spMkLst>
        </pc:spChg>
        <pc:spChg chg="mod">
          <ac:chgData name="Youssef Abdel Mottaleb" userId="a831e36f7ee21f8c" providerId="LiveId" clId="{21059990-C85A-43FF-ABB3-338C99D0F7DC}" dt="2022-12-21T15:03:39.106" v="2623"/>
          <ac:spMkLst>
            <pc:docMk/>
            <pc:sldMk cId="1091435875" sldId="330"/>
            <ac:spMk id="123" creationId="{BAA75CD1-2A9A-95CD-4A13-B2C14E367B6E}"/>
          </ac:spMkLst>
        </pc:spChg>
        <pc:spChg chg="mod">
          <ac:chgData name="Youssef Abdel Mottaleb" userId="a831e36f7ee21f8c" providerId="LiveId" clId="{21059990-C85A-43FF-ABB3-338C99D0F7DC}" dt="2022-12-21T15:03:39.106" v="2623"/>
          <ac:spMkLst>
            <pc:docMk/>
            <pc:sldMk cId="1091435875" sldId="330"/>
            <ac:spMk id="124" creationId="{F9FEDE4B-E1EE-34D1-528C-9EEDD75AFED8}"/>
          </ac:spMkLst>
        </pc:spChg>
        <pc:spChg chg="mod">
          <ac:chgData name="Youssef Abdel Mottaleb" userId="a831e36f7ee21f8c" providerId="LiveId" clId="{21059990-C85A-43FF-ABB3-338C99D0F7DC}" dt="2022-12-21T15:03:39.106" v="2623"/>
          <ac:spMkLst>
            <pc:docMk/>
            <pc:sldMk cId="1091435875" sldId="330"/>
            <ac:spMk id="125" creationId="{259D251F-2C72-5B25-A578-096A4321FA00}"/>
          </ac:spMkLst>
        </pc:spChg>
        <pc:spChg chg="mod">
          <ac:chgData name="Youssef Abdel Mottaleb" userId="a831e36f7ee21f8c" providerId="LiveId" clId="{21059990-C85A-43FF-ABB3-338C99D0F7DC}" dt="2022-12-21T15:03:39.106" v="2623"/>
          <ac:spMkLst>
            <pc:docMk/>
            <pc:sldMk cId="1091435875" sldId="330"/>
            <ac:spMk id="126" creationId="{79DA9439-9BED-72EF-DF5B-5CB83B952B37}"/>
          </ac:spMkLst>
        </pc:spChg>
        <pc:spChg chg="mod">
          <ac:chgData name="Youssef Abdel Mottaleb" userId="a831e36f7ee21f8c" providerId="LiveId" clId="{21059990-C85A-43FF-ABB3-338C99D0F7DC}" dt="2022-12-21T15:03:39.106" v="2623"/>
          <ac:spMkLst>
            <pc:docMk/>
            <pc:sldMk cId="1091435875" sldId="330"/>
            <ac:spMk id="127" creationId="{97B1813E-420B-19D6-3455-213031498063}"/>
          </ac:spMkLst>
        </pc:spChg>
        <pc:spChg chg="mod">
          <ac:chgData name="Youssef Abdel Mottaleb" userId="a831e36f7ee21f8c" providerId="LiveId" clId="{21059990-C85A-43FF-ABB3-338C99D0F7DC}" dt="2022-12-21T15:03:39.106" v="2623"/>
          <ac:spMkLst>
            <pc:docMk/>
            <pc:sldMk cId="1091435875" sldId="330"/>
            <ac:spMk id="128" creationId="{779142C7-68F1-6466-3825-DFF7328D80E4}"/>
          </ac:spMkLst>
        </pc:spChg>
        <pc:spChg chg="mod">
          <ac:chgData name="Youssef Abdel Mottaleb" userId="a831e36f7ee21f8c" providerId="LiveId" clId="{21059990-C85A-43FF-ABB3-338C99D0F7DC}" dt="2022-12-21T15:03:39.106" v="2623"/>
          <ac:spMkLst>
            <pc:docMk/>
            <pc:sldMk cId="1091435875" sldId="330"/>
            <ac:spMk id="129" creationId="{342D4B4C-A3D2-1CDE-3364-CCC9042F3C98}"/>
          </ac:spMkLst>
        </pc:spChg>
        <pc:spChg chg="mod">
          <ac:chgData name="Youssef Abdel Mottaleb" userId="a831e36f7ee21f8c" providerId="LiveId" clId="{21059990-C85A-43FF-ABB3-338C99D0F7DC}" dt="2022-12-21T15:03:39.106" v="2623"/>
          <ac:spMkLst>
            <pc:docMk/>
            <pc:sldMk cId="1091435875" sldId="330"/>
            <ac:spMk id="130" creationId="{3BC1AD2F-59A3-D6CF-9070-C7A6BCC16B1F}"/>
          </ac:spMkLst>
        </pc:spChg>
        <pc:spChg chg="mod">
          <ac:chgData name="Youssef Abdel Mottaleb" userId="a831e36f7ee21f8c" providerId="LiveId" clId="{21059990-C85A-43FF-ABB3-338C99D0F7DC}" dt="2022-12-21T15:03:39.106" v="2623"/>
          <ac:spMkLst>
            <pc:docMk/>
            <pc:sldMk cId="1091435875" sldId="330"/>
            <ac:spMk id="131" creationId="{CD731199-DBFF-7E36-98E2-66A931516BB9}"/>
          </ac:spMkLst>
        </pc:spChg>
        <pc:spChg chg="mod">
          <ac:chgData name="Youssef Abdel Mottaleb" userId="a831e36f7ee21f8c" providerId="LiveId" clId="{21059990-C85A-43FF-ABB3-338C99D0F7DC}" dt="2022-12-21T15:03:39.106" v="2623"/>
          <ac:spMkLst>
            <pc:docMk/>
            <pc:sldMk cId="1091435875" sldId="330"/>
            <ac:spMk id="132" creationId="{58C8BA54-8559-BDC9-5804-645117189FB9}"/>
          </ac:spMkLst>
        </pc:spChg>
        <pc:spChg chg="mod">
          <ac:chgData name="Youssef Abdel Mottaleb" userId="a831e36f7ee21f8c" providerId="LiveId" clId="{21059990-C85A-43FF-ABB3-338C99D0F7DC}" dt="2022-12-21T15:03:39.106" v="2623"/>
          <ac:spMkLst>
            <pc:docMk/>
            <pc:sldMk cId="1091435875" sldId="330"/>
            <ac:spMk id="133" creationId="{7DF3F27E-4914-010C-8A2A-7188E940324D}"/>
          </ac:spMkLst>
        </pc:spChg>
        <pc:spChg chg="mod">
          <ac:chgData name="Youssef Abdel Mottaleb" userId="a831e36f7ee21f8c" providerId="LiveId" clId="{21059990-C85A-43FF-ABB3-338C99D0F7DC}" dt="2022-12-21T15:03:39.106" v="2623"/>
          <ac:spMkLst>
            <pc:docMk/>
            <pc:sldMk cId="1091435875" sldId="330"/>
            <ac:spMk id="134" creationId="{56957A9D-EF9C-2FFB-3771-9CAEF9692FDB}"/>
          </ac:spMkLst>
        </pc:spChg>
        <pc:spChg chg="mod">
          <ac:chgData name="Youssef Abdel Mottaleb" userId="a831e36f7ee21f8c" providerId="LiveId" clId="{21059990-C85A-43FF-ABB3-338C99D0F7DC}" dt="2022-12-21T15:03:39.106" v="2623"/>
          <ac:spMkLst>
            <pc:docMk/>
            <pc:sldMk cId="1091435875" sldId="330"/>
            <ac:spMk id="135" creationId="{CB2FD44C-8519-FA81-EE74-2624BE672C19}"/>
          </ac:spMkLst>
        </pc:spChg>
        <pc:spChg chg="mod">
          <ac:chgData name="Youssef Abdel Mottaleb" userId="a831e36f7ee21f8c" providerId="LiveId" clId="{21059990-C85A-43FF-ABB3-338C99D0F7DC}" dt="2022-12-21T15:03:39.106" v="2623"/>
          <ac:spMkLst>
            <pc:docMk/>
            <pc:sldMk cId="1091435875" sldId="330"/>
            <ac:spMk id="136" creationId="{F60754FB-B394-ECA5-F366-9CF39ADC9C00}"/>
          </ac:spMkLst>
        </pc:spChg>
        <pc:spChg chg="mod">
          <ac:chgData name="Youssef Abdel Mottaleb" userId="a831e36f7ee21f8c" providerId="LiveId" clId="{21059990-C85A-43FF-ABB3-338C99D0F7DC}" dt="2022-12-21T15:03:39.106" v="2623"/>
          <ac:spMkLst>
            <pc:docMk/>
            <pc:sldMk cId="1091435875" sldId="330"/>
            <ac:spMk id="137" creationId="{859240E2-8748-1D28-1C13-563800BDDACD}"/>
          </ac:spMkLst>
        </pc:spChg>
        <pc:spChg chg="mod">
          <ac:chgData name="Youssef Abdel Mottaleb" userId="a831e36f7ee21f8c" providerId="LiveId" clId="{21059990-C85A-43FF-ABB3-338C99D0F7DC}" dt="2022-12-21T15:03:39.106" v="2623"/>
          <ac:spMkLst>
            <pc:docMk/>
            <pc:sldMk cId="1091435875" sldId="330"/>
            <ac:spMk id="138" creationId="{A3768C10-C9EA-8A8C-D179-964654299B87}"/>
          </ac:spMkLst>
        </pc:spChg>
        <pc:spChg chg="mod">
          <ac:chgData name="Youssef Abdel Mottaleb" userId="a831e36f7ee21f8c" providerId="LiveId" clId="{21059990-C85A-43FF-ABB3-338C99D0F7DC}" dt="2022-12-21T15:03:39.106" v="2623"/>
          <ac:spMkLst>
            <pc:docMk/>
            <pc:sldMk cId="1091435875" sldId="330"/>
            <ac:spMk id="139" creationId="{C52C439C-7F41-CF18-123E-CFF2A28CC766}"/>
          </ac:spMkLst>
        </pc:spChg>
        <pc:spChg chg="mod">
          <ac:chgData name="Youssef Abdel Mottaleb" userId="a831e36f7ee21f8c" providerId="LiveId" clId="{21059990-C85A-43FF-ABB3-338C99D0F7DC}" dt="2022-12-21T15:03:39.106" v="2623"/>
          <ac:spMkLst>
            <pc:docMk/>
            <pc:sldMk cId="1091435875" sldId="330"/>
            <ac:spMk id="140" creationId="{5555A812-B922-0B6B-18BA-01CD39839A56}"/>
          </ac:spMkLst>
        </pc:spChg>
        <pc:spChg chg="mod">
          <ac:chgData name="Youssef Abdel Mottaleb" userId="a831e36f7ee21f8c" providerId="LiveId" clId="{21059990-C85A-43FF-ABB3-338C99D0F7DC}" dt="2022-12-21T15:03:39.106" v="2623"/>
          <ac:spMkLst>
            <pc:docMk/>
            <pc:sldMk cId="1091435875" sldId="330"/>
            <ac:spMk id="141" creationId="{906C77AD-01FC-8C46-D132-35981D9051C1}"/>
          </ac:spMkLst>
        </pc:spChg>
        <pc:spChg chg="mod">
          <ac:chgData name="Youssef Abdel Mottaleb" userId="a831e36f7ee21f8c" providerId="LiveId" clId="{21059990-C85A-43FF-ABB3-338C99D0F7DC}" dt="2022-12-21T15:03:39.106" v="2623"/>
          <ac:spMkLst>
            <pc:docMk/>
            <pc:sldMk cId="1091435875" sldId="330"/>
            <ac:spMk id="142" creationId="{70FE3735-57CB-390F-EAA8-3F22A0D94C41}"/>
          </ac:spMkLst>
        </pc:spChg>
        <pc:spChg chg="mod">
          <ac:chgData name="Youssef Abdel Mottaleb" userId="a831e36f7ee21f8c" providerId="LiveId" clId="{21059990-C85A-43FF-ABB3-338C99D0F7DC}" dt="2022-12-21T15:03:39.106" v="2623"/>
          <ac:spMkLst>
            <pc:docMk/>
            <pc:sldMk cId="1091435875" sldId="330"/>
            <ac:spMk id="143" creationId="{EEA88FA7-E41A-F3A4-3B83-D3E7E104E1BE}"/>
          </ac:spMkLst>
        </pc:spChg>
        <pc:spChg chg="mod">
          <ac:chgData name="Youssef Abdel Mottaleb" userId="a831e36f7ee21f8c" providerId="LiveId" clId="{21059990-C85A-43FF-ABB3-338C99D0F7DC}" dt="2022-12-21T15:03:39.106" v="2623"/>
          <ac:spMkLst>
            <pc:docMk/>
            <pc:sldMk cId="1091435875" sldId="330"/>
            <ac:spMk id="144" creationId="{2BA23AC2-832C-0804-D156-65A178329990}"/>
          </ac:spMkLst>
        </pc:spChg>
        <pc:spChg chg="mod">
          <ac:chgData name="Youssef Abdel Mottaleb" userId="a831e36f7ee21f8c" providerId="LiveId" clId="{21059990-C85A-43FF-ABB3-338C99D0F7DC}" dt="2022-12-21T15:03:39.106" v="2623"/>
          <ac:spMkLst>
            <pc:docMk/>
            <pc:sldMk cId="1091435875" sldId="330"/>
            <ac:spMk id="145" creationId="{3FF9E5F9-BB7F-49B1-8040-57DC5E12AA6C}"/>
          </ac:spMkLst>
        </pc:spChg>
        <pc:spChg chg="mod">
          <ac:chgData name="Youssef Abdel Mottaleb" userId="a831e36f7ee21f8c" providerId="LiveId" clId="{21059990-C85A-43FF-ABB3-338C99D0F7DC}" dt="2022-12-21T15:03:39.106" v="2623"/>
          <ac:spMkLst>
            <pc:docMk/>
            <pc:sldMk cId="1091435875" sldId="330"/>
            <ac:spMk id="146" creationId="{7420EA4F-FC1E-2D05-A8FB-3AA6A408E52B}"/>
          </ac:spMkLst>
        </pc:spChg>
        <pc:spChg chg="mod">
          <ac:chgData name="Youssef Abdel Mottaleb" userId="a831e36f7ee21f8c" providerId="LiveId" clId="{21059990-C85A-43FF-ABB3-338C99D0F7DC}" dt="2022-12-21T15:03:39.106" v="2623"/>
          <ac:spMkLst>
            <pc:docMk/>
            <pc:sldMk cId="1091435875" sldId="330"/>
            <ac:spMk id="147" creationId="{F943A638-7DE3-AF43-E103-85E12FC97DBB}"/>
          </ac:spMkLst>
        </pc:spChg>
        <pc:spChg chg="mod">
          <ac:chgData name="Youssef Abdel Mottaleb" userId="a831e36f7ee21f8c" providerId="LiveId" clId="{21059990-C85A-43FF-ABB3-338C99D0F7DC}" dt="2022-12-21T15:03:39.106" v="2623"/>
          <ac:spMkLst>
            <pc:docMk/>
            <pc:sldMk cId="1091435875" sldId="330"/>
            <ac:spMk id="148" creationId="{52CCA71F-8169-E473-49EF-46C8499A8ABE}"/>
          </ac:spMkLst>
        </pc:spChg>
        <pc:spChg chg="mod">
          <ac:chgData name="Youssef Abdel Mottaleb" userId="a831e36f7ee21f8c" providerId="LiveId" clId="{21059990-C85A-43FF-ABB3-338C99D0F7DC}" dt="2022-12-21T15:03:39.106" v="2623"/>
          <ac:spMkLst>
            <pc:docMk/>
            <pc:sldMk cId="1091435875" sldId="330"/>
            <ac:spMk id="149" creationId="{03212373-30A2-FECD-4FC1-62CC6D96E65B}"/>
          </ac:spMkLst>
        </pc:spChg>
        <pc:spChg chg="mod">
          <ac:chgData name="Youssef Abdel Mottaleb" userId="a831e36f7ee21f8c" providerId="LiveId" clId="{21059990-C85A-43FF-ABB3-338C99D0F7DC}" dt="2022-12-21T15:03:39.106" v="2623"/>
          <ac:spMkLst>
            <pc:docMk/>
            <pc:sldMk cId="1091435875" sldId="330"/>
            <ac:spMk id="150" creationId="{058932F3-81DB-624D-7768-ACEF448C5B6E}"/>
          </ac:spMkLst>
        </pc:spChg>
        <pc:spChg chg="mod">
          <ac:chgData name="Youssef Abdel Mottaleb" userId="a831e36f7ee21f8c" providerId="LiveId" clId="{21059990-C85A-43FF-ABB3-338C99D0F7DC}" dt="2022-12-21T15:03:39.106" v="2623"/>
          <ac:spMkLst>
            <pc:docMk/>
            <pc:sldMk cId="1091435875" sldId="330"/>
            <ac:spMk id="151" creationId="{0C786C02-AD88-6B4A-791D-AD1BD8906A60}"/>
          </ac:spMkLst>
        </pc:spChg>
        <pc:spChg chg="mod">
          <ac:chgData name="Youssef Abdel Mottaleb" userId="a831e36f7ee21f8c" providerId="LiveId" clId="{21059990-C85A-43FF-ABB3-338C99D0F7DC}" dt="2022-12-21T15:03:39.106" v="2623"/>
          <ac:spMkLst>
            <pc:docMk/>
            <pc:sldMk cId="1091435875" sldId="330"/>
            <ac:spMk id="152" creationId="{0D80E969-F847-4741-6352-D41E3F44CCB7}"/>
          </ac:spMkLst>
        </pc:spChg>
        <pc:spChg chg="mod">
          <ac:chgData name="Youssef Abdel Mottaleb" userId="a831e36f7ee21f8c" providerId="LiveId" clId="{21059990-C85A-43FF-ABB3-338C99D0F7DC}" dt="2022-12-21T15:03:39.106" v="2623"/>
          <ac:spMkLst>
            <pc:docMk/>
            <pc:sldMk cId="1091435875" sldId="330"/>
            <ac:spMk id="153" creationId="{AB953631-CB3E-4EC6-613B-D73DD075886C}"/>
          </ac:spMkLst>
        </pc:spChg>
        <pc:spChg chg="mod">
          <ac:chgData name="Youssef Abdel Mottaleb" userId="a831e36f7ee21f8c" providerId="LiveId" clId="{21059990-C85A-43FF-ABB3-338C99D0F7DC}" dt="2022-12-21T15:03:39.106" v="2623"/>
          <ac:spMkLst>
            <pc:docMk/>
            <pc:sldMk cId="1091435875" sldId="330"/>
            <ac:spMk id="154" creationId="{09AF8AAC-B4B4-EF41-8C59-C64CA70431E7}"/>
          </ac:spMkLst>
        </pc:spChg>
        <pc:spChg chg="mod">
          <ac:chgData name="Youssef Abdel Mottaleb" userId="a831e36f7ee21f8c" providerId="LiveId" clId="{21059990-C85A-43FF-ABB3-338C99D0F7DC}" dt="2022-12-21T15:03:39.106" v="2623"/>
          <ac:spMkLst>
            <pc:docMk/>
            <pc:sldMk cId="1091435875" sldId="330"/>
            <ac:spMk id="155" creationId="{57A9464D-4BD9-5CA8-250C-D4DE35F5A3B3}"/>
          </ac:spMkLst>
        </pc:spChg>
        <pc:spChg chg="mod">
          <ac:chgData name="Youssef Abdel Mottaleb" userId="a831e36f7ee21f8c" providerId="LiveId" clId="{21059990-C85A-43FF-ABB3-338C99D0F7DC}" dt="2022-12-21T15:03:39.106" v="2623"/>
          <ac:spMkLst>
            <pc:docMk/>
            <pc:sldMk cId="1091435875" sldId="330"/>
            <ac:spMk id="156" creationId="{6E79C96A-8E33-72AA-907D-C80A22DDE7DE}"/>
          </ac:spMkLst>
        </pc:spChg>
        <pc:spChg chg="mod">
          <ac:chgData name="Youssef Abdel Mottaleb" userId="a831e36f7ee21f8c" providerId="LiveId" clId="{21059990-C85A-43FF-ABB3-338C99D0F7DC}" dt="2022-12-21T15:03:39.106" v="2623"/>
          <ac:spMkLst>
            <pc:docMk/>
            <pc:sldMk cId="1091435875" sldId="330"/>
            <ac:spMk id="157" creationId="{B0F2903A-383E-E484-D310-D03F14A14436}"/>
          </ac:spMkLst>
        </pc:spChg>
        <pc:spChg chg="mod">
          <ac:chgData name="Youssef Abdel Mottaleb" userId="a831e36f7ee21f8c" providerId="LiveId" clId="{21059990-C85A-43FF-ABB3-338C99D0F7DC}" dt="2022-12-21T15:03:39.106" v="2623"/>
          <ac:spMkLst>
            <pc:docMk/>
            <pc:sldMk cId="1091435875" sldId="330"/>
            <ac:spMk id="158" creationId="{8B45D3A1-C802-302A-A0F4-834719CC5790}"/>
          </ac:spMkLst>
        </pc:spChg>
        <pc:spChg chg="mod">
          <ac:chgData name="Youssef Abdel Mottaleb" userId="a831e36f7ee21f8c" providerId="LiveId" clId="{21059990-C85A-43FF-ABB3-338C99D0F7DC}" dt="2022-12-21T15:03:39.106" v="2623"/>
          <ac:spMkLst>
            <pc:docMk/>
            <pc:sldMk cId="1091435875" sldId="330"/>
            <ac:spMk id="159" creationId="{ECBC1BC1-B9F4-A6DD-083A-423335DA1F82}"/>
          </ac:spMkLst>
        </pc:spChg>
        <pc:spChg chg="mod">
          <ac:chgData name="Youssef Abdel Mottaleb" userId="a831e36f7ee21f8c" providerId="LiveId" clId="{21059990-C85A-43FF-ABB3-338C99D0F7DC}" dt="2022-12-21T15:03:39.106" v="2623"/>
          <ac:spMkLst>
            <pc:docMk/>
            <pc:sldMk cId="1091435875" sldId="330"/>
            <ac:spMk id="160" creationId="{2AE12B46-B9B7-52E4-8584-C334623975DE}"/>
          </ac:spMkLst>
        </pc:spChg>
        <pc:spChg chg="mod">
          <ac:chgData name="Youssef Abdel Mottaleb" userId="a831e36f7ee21f8c" providerId="LiveId" clId="{21059990-C85A-43FF-ABB3-338C99D0F7DC}" dt="2022-12-21T15:03:39.106" v="2623"/>
          <ac:spMkLst>
            <pc:docMk/>
            <pc:sldMk cId="1091435875" sldId="330"/>
            <ac:spMk id="161" creationId="{7A368710-362D-AECC-F10C-D53B038E012E}"/>
          </ac:spMkLst>
        </pc:spChg>
        <pc:spChg chg="mod">
          <ac:chgData name="Youssef Abdel Mottaleb" userId="a831e36f7ee21f8c" providerId="LiveId" clId="{21059990-C85A-43FF-ABB3-338C99D0F7DC}" dt="2022-12-21T15:03:39.106" v="2623"/>
          <ac:spMkLst>
            <pc:docMk/>
            <pc:sldMk cId="1091435875" sldId="330"/>
            <ac:spMk id="162" creationId="{352A0C45-8B4F-9FBB-A5B7-1CFB7F8DEC0B}"/>
          </ac:spMkLst>
        </pc:spChg>
        <pc:spChg chg="mod">
          <ac:chgData name="Youssef Abdel Mottaleb" userId="a831e36f7ee21f8c" providerId="LiveId" clId="{21059990-C85A-43FF-ABB3-338C99D0F7DC}" dt="2022-12-21T15:03:39.106" v="2623"/>
          <ac:spMkLst>
            <pc:docMk/>
            <pc:sldMk cId="1091435875" sldId="330"/>
            <ac:spMk id="163" creationId="{AA14222A-3A8F-A807-2DEA-9433D3C3ED30}"/>
          </ac:spMkLst>
        </pc:spChg>
        <pc:spChg chg="mod">
          <ac:chgData name="Youssef Abdel Mottaleb" userId="a831e36f7ee21f8c" providerId="LiveId" clId="{21059990-C85A-43FF-ABB3-338C99D0F7DC}" dt="2022-12-21T15:03:39.106" v="2623"/>
          <ac:spMkLst>
            <pc:docMk/>
            <pc:sldMk cId="1091435875" sldId="330"/>
            <ac:spMk id="164" creationId="{58CAD18D-6483-9BF3-627B-609AFB98BB5C}"/>
          </ac:spMkLst>
        </pc:spChg>
        <pc:spChg chg="mod">
          <ac:chgData name="Youssef Abdel Mottaleb" userId="a831e36f7ee21f8c" providerId="LiveId" clId="{21059990-C85A-43FF-ABB3-338C99D0F7DC}" dt="2022-12-21T15:03:39.106" v="2623"/>
          <ac:spMkLst>
            <pc:docMk/>
            <pc:sldMk cId="1091435875" sldId="330"/>
            <ac:spMk id="165" creationId="{9606D69C-78E0-5FFD-3800-34A7CDDE6457}"/>
          </ac:spMkLst>
        </pc:spChg>
        <pc:spChg chg="mod">
          <ac:chgData name="Youssef Abdel Mottaleb" userId="a831e36f7ee21f8c" providerId="LiveId" clId="{21059990-C85A-43FF-ABB3-338C99D0F7DC}" dt="2022-12-21T15:03:39.106" v="2623"/>
          <ac:spMkLst>
            <pc:docMk/>
            <pc:sldMk cId="1091435875" sldId="330"/>
            <ac:spMk id="166" creationId="{01CE8F2B-4433-B96A-7BC9-FB386EA2263E}"/>
          </ac:spMkLst>
        </pc:spChg>
        <pc:spChg chg="mod">
          <ac:chgData name="Youssef Abdel Mottaleb" userId="a831e36f7ee21f8c" providerId="LiveId" clId="{21059990-C85A-43FF-ABB3-338C99D0F7DC}" dt="2022-12-21T15:03:39.106" v="2623"/>
          <ac:spMkLst>
            <pc:docMk/>
            <pc:sldMk cId="1091435875" sldId="330"/>
            <ac:spMk id="167" creationId="{F994AB97-E81B-303D-8F6E-84A336B96A72}"/>
          </ac:spMkLst>
        </pc:spChg>
        <pc:spChg chg="mod">
          <ac:chgData name="Youssef Abdel Mottaleb" userId="a831e36f7ee21f8c" providerId="LiveId" clId="{21059990-C85A-43FF-ABB3-338C99D0F7DC}" dt="2022-12-21T15:03:39.106" v="2623"/>
          <ac:spMkLst>
            <pc:docMk/>
            <pc:sldMk cId="1091435875" sldId="330"/>
            <ac:spMk id="168" creationId="{7B59E63A-915F-7A08-5247-A13E54833896}"/>
          </ac:spMkLst>
        </pc:spChg>
        <pc:spChg chg="mod">
          <ac:chgData name="Youssef Abdel Mottaleb" userId="a831e36f7ee21f8c" providerId="LiveId" clId="{21059990-C85A-43FF-ABB3-338C99D0F7DC}" dt="2022-12-21T15:03:39.106" v="2623"/>
          <ac:spMkLst>
            <pc:docMk/>
            <pc:sldMk cId="1091435875" sldId="330"/>
            <ac:spMk id="169" creationId="{9E112245-FD4F-AB20-4FF9-EEF46F1BF961}"/>
          </ac:spMkLst>
        </pc:spChg>
        <pc:spChg chg="mod">
          <ac:chgData name="Youssef Abdel Mottaleb" userId="a831e36f7ee21f8c" providerId="LiveId" clId="{21059990-C85A-43FF-ABB3-338C99D0F7DC}" dt="2022-12-21T15:03:39.106" v="2623"/>
          <ac:spMkLst>
            <pc:docMk/>
            <pc:sldMk cId="1091435875" sldId="330"/>
            <ac:spMk id="170" creationId="{6493D9E5-7D58-2F2B-71C2-9A4889D00EB5}"/>
          </ac:spMkLst>
        </pc:spChg>
        <pc:spChg chg="mod">
          <ac:chgData name="Youssef Abdel Mottaleb" userId="a831e36f7ee21f8c" providerId="LiveId" clId="{21059990-C85A-43FF-ABB3-338C99D0F7DC}" dt="2022-12-21T15:03:39.106" v="2623"/>
          <ac:spMkLst>
            <pc:docMk/>
            <pc:sldMk cId="1091435875" sldId="330"/>
            <ac:spMk id="171" creationId="{0B1FF226-7FD4-DF4E-C700-70EE46215985}"/>
          </ac:spMkLst>
        </pc:spChg>
        <pc:spChg chg="mod">
          <ac:chgData name="Youssef Abdel Mottaleb" userId="a831e36f7ee21f8c" providerId="LiveId" clId="{21059990-C85A-43FF-ABB3-338C99D0F7DC}" dt="2022-12-21T15:03:39.106" v="2623"/>
          <ac:spMkLst>
            <pc:docMk/>
            <pc:sldMk cId="1091435875" sldId="330"/>
            <ac:spMk id="172" creationId="{2755AC7B-E148-792F-71C6-7C940080B8F6}"/>
          </ac:spMkLst>
        </pc:spChg>
        <pc:spChg chg="mod">
          <ac:chgData name="Youssef Abdel Mottaleb" userId="a831e36f7ee21f8c" providerId="LiveId" clId="{21059990-C85A-43FF-ABB3-338C99D0F7DC}" dt="2022-12-21T15:03:39.106" v="2623"/>
          <ac:spMkLst>
            <pc:docMk/>
            <pc:sldMk cId="1091435875" sldId="330"/>
            <ac:spMk id="173" creationId="{0D4EDA07-E0BC-7BE5-FE75-78E09DB5EE87}"/>
          </ac:spMkLst>
        </pc:spChg>
        <pc:spChg chg="mod">
          <ac:chgData name="Youssef Abdel Mottaleb" userId="a831e36f7ee21f8c" providerId="LiveId" clId="{21059990-C85A-43FF-ABB3-338C99D0F7DC}" dt="2022-12-21T15:03:39.106" v="2623"/>
          <ac:spMkLst>
            <pc:docMk/>
            <pc:sldMk cId="1091435875" sldId="330"/>
            <ac:spMk id="174" creationId="{586C84EC-334F-B6EB-B91A-58789FE751F6}"/>
          </ac:spMkLst>
        </pc:spChg>
        <pc:spChg chg="mod">
          <ac:chgData name="Youssef Abdel Mottaleb" userId="a831e36f7ee21f8c" providerId="LiveId" clId="{21059990-C85A-43FF-ABB3-338C99D0F7DC}" dt="2022-12-21T15:03:39.106" v="2623"/>
          <ac:spMkLst>
            <pc:docMk/>
            <pc:sldMk cId="1091435875" sldId="330"/>
            <ac:spMk id="175" creationId="{A2D015F2-F415-05DC-E0BB-AC8B343F2288}"/>
          </ac:spMkLst>
        </pc:spChg>
        <pc:spChg chg="mod">
          <ac:chgData name="Youssef Abdel Mottaleb" userId="a831e36f7ee21f8c" providerId="LiveId" clId="{21059990-C85A-43FF-ABB3-338C99D0F7DC}" dt="2022-12-21T15:03:39.106" v="2623"/>
          <ac:spMkLst>
            <pc:docMk/>
            <pc:sldMk cId="1091435875" sldId="330"/>
            <ac:spMk id="176" creationId="{3A11E1DE-C09A-42EC-AD8E-C9699E413F0A}"/>
          </ac:spMkLst>
        </pc:spChg>
        <pc:spChg chg="add mod">
          <ac:chgData name="Youssef Abdel Mottaleb" userId="a831e36f7ee21f8c" providerId="LiveId" clId="{21059990-C85A-43FF-ABB3-338C99D0F7DC}" dt="2022-12-21T15:24:16.399" v="2909" actId="20577"/>
          <ac:spMkLst>
            <pc:docMk/>
            <pc:sldMk cId="1091435875" sldId="330"/>
            <ac:spMk id="177" creationId="{26E276CD-2210-B668-94E3-744A45E320BE}"/>
          </ac:spMkLst>
        </pc:spChg>
        <pc:grpChg chg="add mod">
          <ac:chgData name="Youssef Abdel Mottaleb" userId="a831e36f7ee21f8c" providerId="LiveId" clId="{21059990-C85A-43FF-ABB3-338C99D0F7DC}" dt="2022-12-21T15:03:42.533" v="2624" actId="14100"/>
          <ac:grpSpMkLst>
            <pc:docMk/>
            <pc:sldMk cId="1091435875" sldId="330"/>
            <ac:grpSpMk id="4" creationId="{3ADC9680-DF4D-3892-4140-8B879EBD026D}"/>
          </ac:grpSpMkLst>
        </pc:grpChg>
      </pc:sldChg>
      <pc:sldChg chg="addSp delSp modSp add mod">
        <pc:chgData name="Youssef Abdel Mottaleb" userId="a831e36f7ee21f8c" providerId="LiveId" clId="{21059990-C85A-43FF-ABB3-338C99D0F7DC}" dt="2022-12-21T15:23:13.498" v="2887" actId="20577"/>
        <pc:sldMkLst>
          <pc:docMk/>
          <pc:sldMk cId="974112121" sldId="331"/>
        </pc:sldMkLst>
        <pc:spChg chg="mod">
          <ac:chgData name="Youssef Abdel Mottaleb" userId="a831e36f7ee21f8c" providerId="LiveId" clId="{21059990-C85A-43FF-ABB3-338C99D0F7DC}" dt="2022-12-21T15:15:42.392" v="2805" actId="403"/>
          <ac:spMkLst>
            <pc:docMk/>
            <pc:sldMk cId="974112121" sldId="331"/>
            <ac:spMk id="3" creationId="{3D01BDC7-F2F6-F2FF-4988-9F1657AE58D4}"/>
          </ac:spMkLst>
        </pc:spChg>
        <pc:spChg chg="mod">
          <ac:chgData name="Youssef Abdel Mottaleb" userId="a831e36f7ee21f8c" providerId="LiveId" clId="{21059990-C85A-43FF-ABB3-338C99D0F7DC}" dt="2022-12-21T15:23:13.498" v="2887" actId="20577"/>
          <ac:spMkLst>
            <pc:docMk/>
            <pc:sldMk cId="974112121" sldId="331"/>
            <ac:spMk id="4" creationId="{72D6EC5A-CFD8-A0C8-1EC6-411BF3514841}"/>
          </ac:spMkLst>
        </pc:spChg>
        <pc:spChg chg="del">
          <ac:chgData name="Youssef Abdel Mottaleb" userId="a831e36f7ee21f8c" providerId="LiveId" clId="{21059990-C85A-43FF-ABB3-338C99D0F7DC}" dt="2022-12-21T15:14:54.344" v="2767" actId="478"/>
          <ac:spMkLst>
            <pc:docMk/>
            <pc:sldMk cId="974112121" sldId="331"/>
            <ac:spMk id="5" creationId="{F6AC9374-E912-9BD7-BC27-67B04DCCAD73}"/>
          </ac:spMkLst>
        </pc:spChg>
        <pc:spChg chg="del">
          <ac:chgData name="Youssef Abdel Mottaleb" userId="a831e36f7ee21f8c" providerId="LiveId" clId="{21059990-C85A-43FF-ABB3-338C99D0F7DC}" dt="2022-12-21T15:14:52.332" v="2766" actId="478"/>
          <ac:spMkLst>
            <pc:docMk/>
            <pc:sldMk cId="974112121" sldId="331"/>
            <ac:spMk id="6" creationId="{6B3FB032-4690-5757-36D8-E8D5AEF1CB0C}"/>
          </ac:spMkLst>
        </pc:spChg>
        <pc:spChg chg="del">
          <ac:chgData name="Youssef Abdel Mottaleb" userId="a831e36f7ee21f8c" providerId="LiveId" clId="{21059990-C85A-43FF-ABB3-338C99D0F7DC}" dt="2022-12-21T15:14:57.126" v="2768" actId="478"/>
          <ac:spMkLst>
            <pc:docMk/>
            <pc:sldMk cId="974112121" sldId="331"/>
            <ac:spMk id="7" creationId="{C2462A2E-98AE-31FF-F3C5-D40672CD0101}"/>
          </ac:spMkLst>
        </pc:spChg>
        <pc:picChg chg="add mod">
          <ac:chgData name="Youssef Abdel Mottaleb" userId="a831e36f7ee21f8c" providerId="LiveId" clId="{21059990-C85A-43FF-ABB3-338C99D0F7DC}" dt="2022-12-21T15:15:09.960" v="2771" actId="14100"/>
          <ac:picMkLst>
            <pc:docMk/>
            <pc:sldMk cId="974112121" sldId="331"/>
            <ac:picMk id="9" creationId="{D7E39237-CD56-0F06-5881-9039CF73B1EB}"/>
          </ac:picMkLst>
        </pc:picChg>
      </pc:sldChg>
      <pc:sldChg chg="modSp add mod">
        <pc:chgData name="Youssef Abdel Mottaleb" userId="a831e36f7ee21f8c" providerId="LiveId" clId="{21059990-C85A-43FF-ABB3-338C99D0F7DC}" dt="2022-12-21T15:23:26.080" v="2891" actId="20577"/>
        <pc:sldMkLst>
          <pc:docMk/>
          <pc:sldMk cId="1905226171" sldId="332"/>
        </pc:sldMkLst>
        <pc:spChg chg="mod">
          <ac:chgData name="Youssef Abdel Mottaleb" userId="a831e36f7ee21f8c" providerId="LiveId" clId="{21059990-C85A-43FF-ABB3-338C99D0F7DC}" dt="2022-12-21T15:23:26.080" v="2891" actId="20577"/>
          <ac:spMkLst>
            <pc:docMk/>
            <pc:sldMk cId="1905226171" sldId="332"/>
            <ac:spMk id="4" creationId="{72D6EC5A-CFD8-A0C8-1EC6-411BF3514841}"/>
          </ac:spMkLst>
        </pc:spChg>
      </pc:sldChg>
      <pc:sldChg chg="addSp delSp modSp add mod">
        <pc:chgData name="Youssef Abdel Mottaleb" userId="a831e36f7ee21f8c" providerId="LiveId" clId="{21059990-C85A-43FF-ABB3-338C99D0F7DC}" dt="2022-12-21T15:23:20.210" v="2889" actId="20577"/>
        <pc:sldMkLst>
          <pc:docMk/>
          <pc:sldMk cId="3639860967" sldId="333"/>
        </pc:sldMkLst>
        <pc:spChg chg="mod">
          <ac:chgData name="Youssef Abdel Mottaleb" userId="a831e36f7ee21f8c" providerId="LiveId" clId="{21059990-C85A-43FF-ABB3-338C99D0F7DC}" dt="2022-12-21T15:17:49.856" v="2836" actId="14100"/>
          <ac:spMkLst>
            <pc:docMk/>
            <pc:sldMk cId="3639860967" sldId="333"/>
            <ac:spMk id="3" creationId="{3D01BDC7-F2F6-F2FF-4988-9F1657AE58D4}"/>
          </ac:spMkLst>
        </pc:spChg>
        <pc:spChg chg="mod">
          <ac:chgData name="Youssef Abdel Mottaleb" userId="a831e36f7ee21f8c" providerId="LiveId" clId="{21059990-C85A-43FF-ABB3-338C99D0F7DC}" dt="2022-12-21T15:23:20.210" v="2889" actId="20577"/>
          <ac:spMkLst>
            <pc:docMk/>
            <pc:sldMk cId="3639860967" sldId="333"/>
            <ac:spMk id="4" creationId="{72D6EC5A-CFD8-A0C8-1EC6-411BF3514841}"/>
          </ac:spMkLst>
        </pc:spChg>
        <pc:picChg chg="add mod">
          <ac:chgData name="Youssef Abdel Mottaleb" userId="a831e36f7ee21f8c" providerId="LiveId" clId="{21059990-C85A-43FF-ABB3-338C99D0F7DC}" dt="2022-12-21T15:17:46.393" v="2835" actId="14100"/>
          <ac:picMkLst>
            <pc:docMk/>
            <pc:sldMk cId="3639860967" sldId="333"/>
            <ac:picMk id="6" creationId="{FF24F4E0-8863-EAE9-DDB9-BB3F4C4559B6}"/>
          </ac:picMkLst>
        </pc:picChg>
        <pc:picChg chg="del">
          <ac:chgData name="Youssef Abdel Mottaleb" userId="a831e36f7ee21f8c" providerId="LiveId" clId="{21059990-C85A-43FF-ABB3-338C99D0F7DC}" dt="2022-12-21T15:17:07.644" v="2825" actId="478"/>
          <ac:picMkLst>
            <pc:docMk/>
            <pc:sldMk cId="3639860967" sldId="333"/>
            <ac:picMk id="9" creationId="{D7E39237-CD56-0F06-5881-9039CF73B1EB}"/>
          </ac:picMkLst>
        </pc:picChg>
      </pc:sldChg>
      <pc:sldChg chg="addSp delSp modSp add mod ord">
        <pc:chgData name="Youssef Abdel Mottaleb" userId="a831e36f7ee21f8c" providerId="LiveId" clId="{21059990-C85A-43FF-ABB3-338C99D0F7DC}" dt="2022-12-21T15:22:59.984" v="2885" actId="14100"/>
        <pc:sldMkLst>
          <pc:docMk/>
          <pc:sldMk cId="4029434417" sldId="334"/>
        </pc:sldMkLst>
        <pc:spChg chg="mod">
          <ac:chgData name="Youssef Abdel Mottaleb" userId="a831e36f7ee21f8c" providerId="LiveId" clId="{21059990-C85A-43FF-ABB3-338C99D0F7DC}" dt="2022-12-21T15:22:42.937" v="2878" actId="1076"/>
          <ac:spMkLst>
            <pc:docMk/>
            <pc:sldMk cId="4029434417" sldId="334"/>
            <ac:spMk id="3" creationId="{3D01BDC7-F2F6-F2FF-4988-9F1657AE58D4}"/>
          </ac:spMkLst>
        </pc:spChg>
        <pc:picChg chg="add mod">
          <ac:chgData name="Youssef Abdel Mottaleb" userId="a831e36f7ee21f8c" providerId="LiveId" clId="{21059990-C85A-43FF-ABB3-338C99D0F7DC}" dt="2022-12-21T15:22:59.984" v="2885" actId="14100"/>
          <ac:picMkLst>
            <pc:docMk/>
            <pc:sldMk cId="4029434417" sldId="334"/>
            <ac:picMk id="6" creationId="{5580126F-63C6-884B-FA4A-B3052B0FD22E}"/>
          </ac:picMkLst>
        </pc:picChg>
        <pc:picChg chg="del">
          <ac:chgData name="Youssef Abdel Mottaleb" userId="a831e36f7ee21f8c" providerId="LiveId" clId="{21059990-C85A-43FF-ABB3-338C99D0F7DC}" dt="2022-12-21T15:22:13.926" v="2872" actId="478"/>
          <ac:picMkLst>
            <pc:docMk/>
            <pc:sldMk cId="4029434417" sldId="334"/>
            <ac:picMk id="9" creationId="{D7E39237-CD56-0F06-5881-9039CF73B1EB}"/>
          </ac:picMkLst>
        </pc:picChg>
      </pc:sldChg>
    </pc:docChg>
  </pc:docChgLst>
  <pc:docChgLst>
    <pc:chgData name="Youssef Abdel Mottaleb" userId="a831e36f7ee21f8c" providerId="LiveId" clId="{710310F2-3BBA-4B81-84DA-675FA2354514}"/>
    <pc:docChg chg="undo custSel modSld">
      <pc:chgData name="Youssef Abdel Mottaleb" userId="a831e36f7ee21f8c" providerId="LiveId" clId="{710310F2-3BBA-4B81-84DA-675FA2354514}" dt="2022-12-21T19:50:47.018" v="99" actId="1076"/>
      <pc:docMkLst>
        <pc:docMk/>
      </pc:docMkLst>
      <pc:sldChg chg="modSp mod">
        <pc:chgData name="Youssef Abdel Mottaleb" userId="a831e36f7ee21f8c" providerId="LiveId" clId="{710310F2-3BBA-4B81-84DA-675FA2354514}" dt="2022-12-21T19:41:21.599" v="28" actId="20577"/>
        <pc:sldMkLst>
          <pc:docMk/>
          <pc:sldMk cId="88514611" sldId="292"/>
        </pc:sldMkLst>
        <pc:spChg chg="mod">
          <ac:chgData name="Youssef Abdel Mottaleb" userId="a831e36f7ee21f8c" providerId="LiveId" clId="{710310F2-3BBA-4B81-84DA-675FA2354514}" dt="2022-12-21T19:41:21.599" v="28" actId="20577"/>
          <ac:spMkLst>
            <pc:docMk/>
            <pc:sldMk cId="88514611" sldId="292"/>
            <ac:spMk id="4" creationId="{9EC29AE9-5766-CE62-C457-09B6B8887E74}"/>
          </ac:spMkLst>
        </pc:spChg>
      </pc:sldChg>
      <pc:sldChg chg="delSp modSp mod">
        <pc:chgData name="Youssef Abdel Mottaleb" userId="a831e36f7ee21f8c" providerId="LiveId" clId="{710310F2-3BBA-4B81-84DA-675FA2354514}" dt="2022-12-21T19:50:47.018" v="99" actId="1076"/>
        <pc:sldMkLst>
          <pc:docMk/>
          <pc:sldMk cId="1350074337" sldId="306"/>
        </pc:sldMkLst>
        <pc:spChg chg="mod">
          <ac:chgData name="Youssef Abdel Mottaleb" userId="a831e36f7ee21f8c" providerId="LiveId" clId="{710310F2-3BBA-4B81-84DA-675FA2354514}" dt="2022-12-21T19:50:47.018" v="99" actId="1076"/>
          <ac:spMkLst>
            <pc:docMk/>
            <pc:sldMk cId="1350074337" sldId="306"/>
            <ac:spMk id="3" creationId="{7C59D069-C35E-13B2-7654-39C00BA2C738}"/>
          </ac:spMkLst>
        </pc:spChg>
        <pc:spChg chg="del mod">
          <ac:chgData name="Youssef Abdel Mottaleb" userId="a831e36f7ee21f8c" providerId="LiveId" clId="{710310F2-3BBA-4B81-84DA-675FA2354514}" dt="2022-12-21T19:50:00.498" v="95" actId="478"/>
          <ac:spMkLst>
            <pc:docMk/>
            <pc:sldMk cId="1350074337" sldId="306"/>
            <ac:spMk id="21" creationId="{B06DA24B-8E81-A03B-730C-525A203E831D}"/>
          </ac:spMkLst>
        </pc:spChg>
        <pc:spChg chg="mod modVis">
          <ac:chgData name="Youssef Abdel Mottaleb" userId="a831e36f7ee21f8c" providerId="LiveId" clId="{710310F2-3BBA-4B81-84DA-675FA2354514}" dt="2022-12-21T19:49:24.579" v="87" actId="14429"/>
          <ac:spMkLst>
            <pc:docMk/>
            <pc:sldMk cId="1350074337" sldId="306"/>
            <ac:spMk id="24" creationId="{7A58DFE4-8B49-2298-8C5C-4C25B118ED22}"/>
          </ac:spMkLst>
        </pc:spChg>
        <pc:spChg chg="del mod">
          <ac:chgData name="Youssef Abdel Mottaleb" userId="a831e36f7ee21f8c" providerId="LiveId" clId="{710310F2-3BBA-4B81-84DA-675FA2354514}" dt="2022-12-21T19:48:39.221" v="78" actId="478"/>
          <ac:spMkLst>
            <pc:docMk/>
            <pc:sldMk cId="1350074337" sldId="306"/>
            <ac:spMk id="25" creationId="{907AB380-86FB-A3C3-DFF4-D1036A428C80}"/>
          </ac:spMkLst>
        </pc:spChg>
        <pc:spChg chg="mod modVis">
          <ac:chgData name="Youssef Abdel Mottaleb" userId="a831e36f7ee21f8c" providerId="LiveId" clId="{710310F2-3BBA-4B81-84DA-675FA2354514}" dt="2022-12-21T19:46:15.764" v="65" actId="207"/>
          <ac:spMkLst>
            <pc:docMk/>
            <pc:sldMk cId="1350074337" sldId="306"/>
            <ac:spMk id="26" creationId="{DBDBDD4D-D4EF-B1C1-08A9-7874E8EAA448}"/>
          </ac:spMkLst>
        </pc:spChg>
        <pc:spChg chg="mod modVis">
          <ac:chgData name="Youssef Abdel Mottaleb" userId="a831e36f7ee21f8c" providerId="LiveId" clId="{710310F2-3BBA-4B81-84DA-675FA2354514}" dt="2022-12-21T19:45:24.448" v="62" actId="207"/>
          <ac:spMkLst>
            <pc:docMk/>
            <pc:sldMk cId="1350074337" sldId="306"/>
            <ac:spMk id="27" creationId="{718DAE15-7F27-E08F-8802-219F7B44CB89}"/>
          </ac:spMkLst>
        </pc:spChg>
        <pc:spChg chg="mod modVis">
          <ac:chgData name="Youssef Abdel Mottaleb" userId="a831e36f7ee21f8c" providerId="LiveId" clId="{710310F2-3BBA-4B81-84DA-675FA2354514}" dt="2022-12-21T19:45:24.448" v="62" actId="207"/>
          <ac:spMkLst>
            <pc:docMk/>
            <pc:sldMk cId="1350074337" sldId="306"/>
            <ac:spMk id="28" creationId="{841A9CB1-CB05-7A9C-2B39-0A32B555B0F6}"/>
          </ac:spMkLst>
        </pc:spChg>
        <pc:spChg chg="mod">
          <ac:chgData name="Youssef Abdel Mottaleb" userId="a831e36f7ee21f8c" providerId="LiveId" clId="{710310F2-3BBA-4B81-84DA-675FA2354514}" dt="2022-12-21T19:45:24.448" v="62" actId="207"/>
          <ac:spMkLst>
            <pc:docMk/>
            <pc:sldMk cId="1350074337" sldId="306"/>
            <ac:spMk id="29" creationId="{C175DBBB-266C-274B-CED3-038A8C67ED7E}"/>
          </ac:spMkLst>
        </pc:spChg>
        <pc:spChg chg="mod">
          <ac:chgData name="Youssef Abdel Mottaleb" userId="a831e36f7ee21f8c" providerId="LiveId" clId="{710310F2-3BBA-4B81-84DA-675FA2354514}" dt="2022-12-21T19:45:24.448" v="62" actId="207"/>
          <ac:spMkLst>
            <pc:docMk/>
            <pc:sldMk cId="1350074337" sldId="306"/>
            <ac:spMk id="30" creationId="{39D74359-13C1-9A3D-AE94-8C993ECE959E}"/>
          </ac:spMkLst>
        </pc:spChg>
        <pc:spChg chg="mod">
          <ac:chgData name="Youssef Abdel Mottaleb" userId="a831e36f7ee21f8c" providerId="LiveId" clId="{710310F2-3BBA-4B81-84DA-675FA2354514}" dt="2022-12-21T19:46:29.381" v="66" actId="207"/>
          <ac:spMkLst>
            <pc:docMk/>
            <pc:sldMk cId="1350074337" sldId="306"/>
            <ac:spMk id="31" creationId="{5F1E5BDB-DB4D-9E4F-EBCC-F5A6DA17DA4A}"/>
          </ac:spMkLst>
        </pc:spChg>
        <pc:spChg chg="mod modVis">
          <ac:chgData name="Youssef Abdel Mottaleb" userId="a831e36f7ee21f8c" providerId="LiveId" clId="{710310F2-3BBA-4B81-84DA-675FA2354514}" dt="2022-12-21T19:46:40.160" v="67" actId="207"/>
          <ac:spMkLst>
            <pc:docMk/>
            <pc:sldMk cId="1350074337" sldId="306"/>
            <ac:spMk id="32" creationId="{81C20C47-866D-BE12-1A87-96975C13900E}"/>
          </ac:spMkLst>
        </pc:spChg>
        <pc:spChg chg="mod">
          <ac:chgData name="Youssef Abdel Mottaleb" userId="a831e36f7ee21f8c" providerId="LiveId" clId="{710310F2-3BBA-4B81-84DA-675FA2354514}" dt="2022-12-21T19:45:24.448" v="62" actId="207"/>
          <ac:spMkLst>
            <pc:docMk/>
            <pc:sldMk cId="1350074337" sldId="306"/>
            <ac:spMk id="33" creationId="{F01A557B-6936-8640-5733-68B33CA4E06B}"/>
          </ac:spMkLst>
        </pc:spChg>
        <pc:spChg chg="mod">
          <ac:chgData name="Youssef Abdel Mottaleb" userId="a831e36f7ee21f8c" providerId="LiveId" clId="{710310F2-3BBA-4B81-84DA-675FA2354514}" dt="2022-12-21T19:45:24.448" v="62" actId="207"/>
          <ac:spMkLst>
            <pc:docMk/>
            <pc:sldMk cId="1350074337" sldId="306"/>
            <ac:spMk id="34" creationId="{CCFCAE1C-CD0D-9F9B-B784-C54629F1F8AB}"/>
          </ac:spMkLst>
        </pc:spChg>
        <pc:spChg chg="mod">
          <ac:chgData name="Youssef Abdel Mottaleb" userId="a831e36f7ee21f8c" providerId="LiveId" clId="{710310F2-3BBA-4B81-84DA-675FA2354514}" dt="2022-12-21T19:45:24.448" v="62" actId="207"/>
          <ac:spMkLst>
            <pc:docMk/>
            <pc:sldMk cId="1350074337" sldId="306"/>
            <ac:spMk id="35" creationId="{F08A1C8F-6427-BC72-1345-A2CBE4F5BBE3}"/>
          </ac:spMkLst>
        </pc:spChg>
        <pc:spChg chg="mod modVis">
          <ac:chgData name="Youssef Abdel Mottaleb" userId="a831e36f7ee21f8c" providerId="LiveId" clId="{710310F2-3BBA-4B81-84DA-675FA2354514}" dt="2022-12-21T19:45:48.126" v="64" actId="207"/>
          <ac:spMkLst>
            <pc:docMk/>
            <pc:sldMk cId="1350074337" sldId="306"/>
            <ac:spMk id="36" creationId="{5DBD207E-6B05-90E1-EF40-6BD7B7781D7A}"/>
          </ac:spMkLst>
        </pc:spChg>
        <pc:spChg chg="mod">
          <ac:chgData name="Youssef Abdel Mottaleb" userId="a831e36f7ee21f8c" providerId="LiveId" clId="{710310F2-3BBA-4B81-84DA-675FA2354514}" dt="2022-12-21T19:45:24.448" v="62" actId="207"/>
          <ac:spMkLst>
            <pc:docMk/>
            <pc:sldMk cId="1350074337" sldId="306"/>
            <ac:spMk id="37" creationId="{2D7B1613-C981-F183-638F-69EA7FA4B423}"/>
          </ac:spMkLst>
        </pc:spChg>
        <pc:spChg chg="mod">
          <ac:chgData name="Youssef Abdel Mottaleb" userId="a831e36f7ee21f8c" providerId="LiveId" clId="{710310F2-3BBA-4B81-84DA-675FA2354514}" dt="2022-12-21T19:45:24.448" v="62" actId="207"/>
          <ac:spMkLst>
            <pc:docMk/>
            <pc:sldMk cId="1350074337" sldId="306"/>
            <ac:spMk id="38" creationId="{29761366-44AC-8574-EB69-0E2D0BAD6D77}"/>
          </ac:spMkLst>
        </pc:spChg>
        <pc:spChg chg="mod">
          <ac:chgData name="Youssef Abdel Mottaleb" userId="a831e36f7ee21f8c" providerId="LiveId" clId="{710310F2-3BBA-4B81-84DA-675FA2354514}" dt="2022-12-21T19:45:24.448" v="62" actId="207"/>
          <ac:spMkLst>
            <pc:docMk/>
            <pc:sldMk cId="1350074337" sldId="306"/>
            <ac:spMk id="39" creationId="{FAC05B67-1861-C608-F9B3-4A18CA2E0599}"/>
          </ac:spMkLst>
        </pc:spChg>
        <pc:spChg chg="mod">
          <ac:chgData name="Youssef Abdel Mottaleb" userId="a831e36f7ee21f8c" providerId="LiveId" clId="{710310F2-3BBA-4B81-84DA-675FA2354514}" dt="2022-12-21T19:49:36.699" v="89" actId="1076"/>
          <ac:spMkLst>
            <pc:docMk/>
            <pc:sldMk cId="1350074337" sldId="306"/>
            <ac:spMk id="42" creationId="{F1AB5455-E11B-C186-C664-32B9693C13F8}"/>
          </ac:spMkLst>
        </pc:spChg>
        <pc:spChg chg="mod">
          <ac:chgData name="Youssef Abdel Mottaleb" userId="a831e36f7ee21f8c" providerId="LiveId" clId="{710310F2-3BBA-4B81-84DA-675FA2354514}" dt="2022-12-21T19:50:32.144" v="97" actId="20577"/>
          <ac:spMkLst>
            <pc:docMk/>
            <pc:sldMk cId="1350074337" sldId="306"/>
            <ac:spMk id="43" creationId="{C01331D8-B822-1267-1E2C-38946E6A7329}"/>
          </ac:spMkLst>
        </pc:spChg>
        <pc:spChg chg="mod">
          <ac:chgData name="Youssef Abdel Mottaleb" userId="a831e36f7ee21f8c" providerId="LiveId" clId="{710310F2-3BBA-4B81-84DA-675FA2354514}" dt="2022-12-21T19:41:15.579" v="26" actId="20577"/>
          <ac:spMkLst>
            <pc:docMk/>
            <pc:sldMk cId="1350074337" sldId="306"/>
            <ac:spMk id="45" creationId="{4C9A0206-3886-3659-E33A-EAEA7FADADBD}"/>
          </ac:spMkLst>
        </pc:spChg>
        <pc:grpChg chg="ord">
          <ac:chgData name="Youssef Abdel Mottaleb" userId="a831e36f7ee21f8c" providerId="LiveId" clId="{710310F2-3BBA-4B81-84DA-675FA2354514}" dt="2022-12-21T19:46:52.233" v="68" actId="13244"/>
          <ac:grpSpMkLst>
            <pc:docMk/>
            <pc:sldMk cId="1350074337" sldId="306"/>
            <ac:grpSpMk id="23" creationId="{7A4E355B-49F0-4ABD-94F8-36AF587C15ED}"/>
          </ac:grpSpMkLst>
        </pc:grpChg>
        <pc:picChg chg="mod ord">
          <ac:chgData name="Youssef Abdel Mottaleb" userId="a831e36f7ee21f8c" providerId="LiveId" clId="{710310F2-3BBA-4B81-84DA-675FA2354514}" dt="2022-12-21T19:49:42.794" v="92" actId="1076"/>
          <ac:picMkLst>
            <pc:docMk/>
            <pc:sldMk cId="1350074337" sldId="306"/>
            <ac:picMk id="4" creationId="{00000000-0000-0000-0000-000000000000}"/>
          </ac:picMkLst>
        </pc:picChg>
      </pc:sldChg>
      <pc:sldChg chg="modSp mod">
        <pc:chgData name="Youssef Abdel Mottaleb" userId="a831e36f7ee21f8c" providerId="LiveId" clId="{710310F2-3BBA-4B81-84DA-675FA2354514}" dt="2022-12-21T19:40:44.090" v="16" actId="20577"/>
        <pc:sldMkLst>
          <pc:docMk/>
          <pc:sldMk cId="1572875856" sldId="307"/>
        </pc:sldMkLst>
        <pc:spChg chg="mod">
          <ac:chgData name="Youssef Abdel Mottaleb" userId="a831e36f7ee21f8c" providerId="LiveId" clId="{710310F2-3BBA-4B81-84DA-675FA2354514}" dt="2022-12-21T19:40:44.090" v="16" actId="20577"/>
          <ac:spMkLst>
            <pc:docMk/>
            <pc:sldMk cId="1572875856" sldId="307"/>
            <ac:spMk id="37" creationId="{A618907F-17E9-78B3-EDA6-C160556FB85F}"/>
          </ac:spMkLst>
        </pc:spChg>
        <pc:graphicFrameChg chg="modGraphic">
          <ac:chgData name="Youssef Abdel Mottaleb" userId="a831e36f7ee21f8c" providerId="LiveId" clId="{710310F2-3BBA-4B81-84DA-675FA2354514}" dt="2022-12-21T19:39:56.128" v="14" actId="20577"/>
          <ac:graphicFrameMkLst>
            <pc:docMk/>
            <pc:sldMk cId="1572875856" sldId="307"/>
            <ac:graphicFrameMk id="13" creationId="{76053D75-A19F-0CB4-47E9-5F9E4B4D0801}"/>
          </ac:graphicFrameMkLst>
        </pc:graphicFrameChg>
      </pc:sldChg>
      <pc:sldChg chg="modSp mod">
        <pc:chgData name="Youssef Abdel Mottaleb" userId="a831e36f7ee21f8c" providerId="LiveId" clId="{710310F2-3BBA-4B81-84DA-675FA2354514}" dt="2022-12-21T19:41:04.168" v="22" actId="20577"/>
        <pc:sldMkLst>
          <pc:docMk/>
          <pc:sldMk cId="200383938" sldId="312"/>
        </pc:sldMkLst>
        <pc:spChg chg="mod">
          <ac:chgData name="Youssef Abdel Mottaleb" userId="a831e36f7ee21f8c" providerId="LiveId" clId="{710310F2-3BBA-4B81-84DA-675FA2354514}" dt="2022-12-21T19:41:04.168" v="22" actId="20577"/>
          <ac:spMkLst>
            <pc:docMk/>
            <pc:sldMk cId="200383938" sldId="312"/>
            <ac:spMk id="2" creationId="{22253367-C0FB-F8D1-5C4E-71C3165589B3}"/>
          </ac:spMkLst>
        </pc:spChg>
      </pc:sldChg>
      <pc:sldChg chg="modSp mod">
        <pc:chgData name="Youssef Abdel Mottaleb" userId="a831e36f7ee21f8c" providerId="LiveId" clId="{710310F2-3BBA-4B81-84DA-675FA2354514}" dt="2022-12-21T19:38:08.479" v="2" actId="1076"/>
        <pc:sldMkLst>
          <pc:docMk/>
          <pc:sldMk cId="990710645" sldId="318"/>
        </pc:sldMkLst>
        <pc:spChg chg="mod">
          <ac:chgData name="Youssef Abdel Mottaleb" userId="a831e36f7ee21f8c" providerId="LiveId" clId="{710310F2-3BBA-4B81-84DA-675FA2354514}" dt="2022-12-21T19:38:02.193" v="0" actId="1076"/>
          <ac:spMkLst>
            <pc:docMk/>
            <pc:sldMk cId="990710645" sldId="318"/>
            <ac:spMk id="5" creationId="{F6AC9374-E912-9BD7-BC27-67B04DCCAD73}"/>
          </ac:spMkLst>
        </pc:spChg>
        <pc:spChg chg="mod">
          <ac:chgData name="Youssef Abdel Mottaleb" userId="a831e36f7ee21f8c" providerId="LiveId" clId="{710310F2-3BBA-4B81-84DA-675FA2354514}" dt="2022-12-21T19:38:08.479" v="2" actId="1076"/>
          <ac:spMkLst>
            <pc:docMk/>
            <pc:sldMk cId="990710645" sldId="318"/>
            <ac:spMk id="7" creationId="{C2462A2E-98AE-31FF-F3C5-D40672CD0101}"/>
          </ac:spMkLst>
        </pc:spChg>
      </pc:sldChg>
      <pc:sldChg chg="modSp mod">
        <pc:chgData name="Youssef Abdel Mottaleb" userId="a831e36f7ee21f8c" providerId="LiveId" clId="{710310F2-3BBA-4B81-84DA-675FA2354514}" dt="2022-12-21T19:39:03.039" v="7" actId="1076"/>
        <pc:sldMkLst>
          <pc:docMk/>
          <pc:sldMk cId="1151860721" sldId="323"/>
        </pc:sldMkLst>
        <pc:spChg chg="mod">
          <ac:chgData name="Youssef Abdel Mottaleb" userId="a831e36f7ee21f8c" providerId="LiveId" clId="{710310F2-3BBA-4B81-84DA-675FA2354514}" dt="2022-12-21T19:38:44.689" v="6" actId="1076"/>
          <ac:spMkLst>
            <pc:docMk/>
            <pc:sldMk cId="1151860721" sldId="323"/>
            <ac:spMk id="5" creationId="{F6AC9374-E912-9BD7-BC27-67B04DCCAD73}"/>
          </ac:spMkLst>
        </pc:spChg>
        <pc:spChg chg="mod">
          <ac:chgData name="Youssef Abdel Mottaleb" userId="a831e36f7ee21f8c" providerId="LiveId" clId="{710310F2-3BBA-4B81-84DA-675FA2354514}" dt="2022-12-21T19:38:38.609" v="5" actId="20577"/>
          <ac:spMkLst>
            <pc:docMk/>
            <pc:sldMk cId="1151860721" sldId="323"/>
            <ac:spMk id="6" creationId="{6B3FB032-4690-5757-36D8-E8D5AEF1CB0C}"/>
          </ac:spMkLst>
        </pc:spChg>
        <pc:spChg chg="mod">
          <ac:chgData name="Youssef Abdel Mottaleb" userId="a831e36f7ee21f8c" providerId="LiveId" clId="{710310F2-3BBA-4B81-84DA-675FA2354514}" dt="2022-12-21T19:39:03.039" v="7" actId="1076"/>
          <ac:spMkLst>
            <pc:docMk/>
            <pc:sldMk cId="1151860721" sldId="323"/>
            <ac:spMk id="7" creationId="{C2462A2E-98AE-31FF-F3C5-D40672CD0101}"/>
          </ac:spMkLst>
        </pc:spChg>
      </pc:sldChg>
      <pc:sldChg chg="modSp mod">
        <pc:chgData name="Youssef Abdel Mottaleb" userId="a831e36f7ee21f8c" providerId="LiveId" clId="{710310F2-3BBA-4B81-84DA-675FA2354514}" dt="2022-12-21T19:38:20.578" v="3" actId="14100"/>
        <pc:sldMkLst>
          <pc:docMk/>
          <pc:sldMk cId="3191276723" sldId="324"/>
        </pc:sldMkLst>
        <pc:picChg chg="mod">
          <ac:chgData name="Youssef Abdel Mottaleb" userId="a831e36f7ee21f8c" providerId="LiveId" clId="{710310F2-3BBA-4B81-84DA-675FA2354514}" dt="2022-12-21T19:38:20.578" v="3" actId="14100"/>
          <ac:picMkLst>
            <pc:docMk/>
            <pc:sldMk cId="3191276723" sldId="324"/>
            <ac:picMk id="8" creationId="{00000000-0000-0000-0000-000000000000}"/>
          </ac:picMkLst>
        </pc:picChg>
      </pc:sldChg>
      <pc:sldChg chg="modSp mod">
        <pc:chgData name="Youssef Abdel Mottaleb" userId="a831e36f7ee21f8c" providerId="LiveId" clId="{710310F2-3BBA-4B81-84DA-675FA2354514}" dt="2022-12-21T19:40:53.229" v="18" actId="20577"/>
        <pc:sldMkLst>
          <pc:docMk/>
          <pc:sldMk cId="2761088282" sldId="326"/>
        </pc:sldMkLst>
        <pc:spChg chg="mod">
          <ac:chgData name="Youssef Abdel Mottaleb" userId="a831e36f7ee21f8c" providerId="LiveId" clId="{710310F2-3BBA-4B81-84DA-675FA2354514}" dt="2022-12-21T19:40:53.229" v="18" actId="20577"/>
          <ac:spMkLst>
            <pc:docMk/>
            <pc:sldMk cId="2761088282" sldId="326"/>
            <ac:spMk id="2" creationId="{261AB50E-0EEA-83CE-7A5B-18829B66DF5F}"/>
          </ac:spMkLst>
        </pc:spChg>
      </pc:sldChg>
      <pc:sldChg chg="modSp mod">
        <pc:chgData name="Youssef Abdel Mottaleb" userId="a831e36f7ee21f8c" providerId="LiveId" clId="{710310F2-3BBA-4B81-84DA-675FA2354514}" dt="2022-12-21T19:40:58.289" v="20" actId="20577"/>
        <pc:sldMkLst>
          <pc:docMk/>
          <pc:sldMk cId="2270604938" sldId="327"/>
        </pc:sldMkLst>
        <pc:spChg chg="mod">
          <ac:chgData name="Youssef Abdel Mottaleb" userId="a831e36f7ee21f8c" providerId="LiveId" clId="{710310F2-3BBA-4B81-84DA-675FA2354514}" dt="2022-12-21T19:40:58.289" v="20" actId="20577"/>
          <ac:spMkLst>
            <pc:docMk/>
            <pc:sldMk cId="2270604938" sldId="327"/>
            <ac:spMk id="14" creationId="{716F0C8A-AABD-2952-B9BB-B94EA346F395}"/>
          </ac:spMkLst>
        </pc:spChg>
      </pc:sldChg>
      <pc:sldChg chg="modSp mod">
        <pc:chgData name="Youssef Abdel Mottaleb" userId="a831e36f7ee21f8c" providerId="LiveId" clId="{710310F2-3BBA-4B81-84DA-675FA2354514}" dt="2022-12-21T19:41:10.009" v="24" actId="20577"/>
        <pc:sldMkLst>
          <pc:docMk/>
          <pc:sldMk cId="3219310163" sldId="329"/>
        </pc:sldMkLst>
        <pc:spChg chg="mod">
          <ac:chgData name="Youssef Abdel Mottaleb" userId="a831e36f7ee21f8c" providerId="LiveId" clId="{710310F2-3BBA-4B81-84DA-675FA2354514}" dt="2022-12-21T19:41:10.009" v="24" actId="20577"/>
          <ac:spMkLst>
            <pc:docMk/>
            <pc:sldMk cId="3219310163" sldId="329"/>
            <ac:spMk id="2" creationId="{F049D770-FB20-D01F-85BE-4E2BEA6741C0}"/>
          </ac:spMkLst>
        </pc:spChg>
      </pc:sldChg>
      <pc:sldChg chg="modSp mod">
        <pc:chgData name="Youssef Abdel Mottaleb" userId="a831e36f7ee21f8c" providerId="LiveId" clId="{710310F2-3BBA-4B81-84DA-675FA2354514}" dt="2022-12-21T19:41:27.384" v="30" actId="20577"/>
        <pc:sldMkLst>
          <pc:docMk/>
          <pc:sldMk cId="1091435875" sldId="330"/>
        </pc:sldMkLst>
        <pc:spChg chg="mod">
          <ac:chgData name="Youssef Abdel Mottaleb" userId="a831e36f7ee21f8c" providerId="LiveId" clId="{710310F2-3BBA-4B81-84DA-675FA2354514}" dt="2022-12-21T19:41:27.384" v="30" actId="20577"/>
          <ac:spMkLst>
            <pc:docMk/>
            <pc:sldMk cId="1091435875" sldId="330"/>
            <ac:spMk id="177" creationId="{26E276CD-2210-B668-94E3-744A45E320BE}"/>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41561842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69021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d558dd71e_0_1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d558dd71e_0_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32916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d558dd71e_0_1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d558dd71e_0_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30320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96134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d558dd71e_0_1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d558dd71e_0_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89282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2866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d558dd71e_0_1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d558dd71e_0_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5824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76091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d558dd71e_0_1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d558dd71e_0_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9147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d558dd71e_0_1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d558dd71e_0_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27975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d558dd71e_0_1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d558dd71e_0_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3206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930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37299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902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37088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14367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d558dd71e_0_1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d558dd71e_0_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40038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530052" flipH="1">
            <a:off x="5184849" y="-310120"/>
            <a:ext cx="4344766" cy="4955131"/>
          </a:xfrm>
          <a:custGeom>
            <a:avLst/>
            <a:gdLst/>
            <a:ahLst/>
            <a:cxnLst/>
            <a:rect l="l" t="t" r="r" b="b"/>
            <a:pathLst>
              <a:path w="178290" h="192241" extrusionOk="0">
                <a:moveTo>
                  <a:pt x="140958" y="7174"/>
                </a:moveTo>
                <a:cubicBezTo>
                  <a:pt x="147893" y="11605"/>
                  <a:pt x="157269" y="23677"/>
                  <a:pt x="158296" y="31832"/>
                </a:cubicBezTo>
                <a:cubicBezTo>
                  <a:pt x="159324" y="39987"/>
                  <a:pt x="145507" y="48840"/>
                  <a:pt x="147123" y="56105"/>
                </a:cubicBezTo>
                <a:cubicBezTo>
                  <a:pt x="148740" y="63370"/>
                  <a:pt x="164244" y="67521"/>
                  <a:pt x="167995" y="75420"/>
                </a:cubicBezTo>
                <a:cubicBezTo>
                  <a:pt x="171746" y="83319"/>
                  <a:pt x="167941" y="94281"/>
                  <a:pt x="169631" y="103501"/>
                </a:cubicBezTo>
                <a:cubicBezTo>
                  <a:pt x="171321" y="112721"/>
                  <a:pt x="179511" y="122618"/>
                  <a:pt x="178135" y="130738"/>
                </a:cubicBezTo>
                <a:cubicBezTo>
                  <a:pt x="176759" y="138858"/>
                  <a:pt x="165516" y="144793"/>
                  <a:pt x="161373" y="152220"/>
                </a:cubicBezTo>
                <a:cubicBezTo>
                  <a:pt x="157230" y="159647"/>
                  <a:pt x="158988" y="171173"/>
                  <a:pt x="153278" y="175302"/>
                </a:cubicBezTo>
                <a:cubicBezTo>
                  <a:pt x="147568" y="179431"/>
                  <a:pt x="137197" y="174174"/>
                  <a:pt x="127112" y="176995"/>
                </a:cubicBezTo>
                <a:cubicBezTo>
                  <a:pt x="117027" y="179817"/>
                  <a:pt x="103604" y="192654"/>
                  <a:pt x="92770" y="192231"/>
                </a:cubicBezTo>
                <a:cubicBezTo>
                  <a:pt x="81936" y="191808"/>
                  <a:pt x="72464" y="178970"/>
                  <a:pt x="62107" y="174456"/>
                </a:cubicBezTo>
                <a:cubicBezTo>
                  <a:pt x="51750" y="169942"/>
                  <a:pt x="40731" y="172477"/>
                  <a:pt x="30627" y="165145"/>
                </a:cubicBezTo>
                <a:cubicBezTo>
                  <a:pt x="20524" y="157813"/>
                  <a:pt x="5829" y="141394"/>
                  <a:pt x="1486" y="130464"/>
                </a:cubicBezTo>
                <a:cubicBezTo>
                  <a:pt x="-2857" y="119534"/>
                  <a:pt x="3606" y="109711"/>
                  <a:pt x="4569" y="99565"/>
                </a:cubicBezTo>
                <a:cubicBezTo>
                  <a:pt x="5532" y="89419"/>
                  <a:pt x="5404" y="85181"/>
                  <a:pt x="7266" y="69590"/>
                </a:cubicBezTo>
                <a:cubicBezTo>
                  <a:pt x="9128" y="53999"/>
                  <a:pt x="3734" y="17191"/>
                  <a:pt x="15742" y="6018"/>
                </a:cubicBezTo>
                <a:cubicBezTo>
                  <a:pt x="27750" y="-5155"/>
                  <a:pt x="62489" y="2679"/>
                  <a:pt x="79313" y="2551"/>
                </a:cubicBezTo>
                <a:cubicBezTo>
                  <a:pt x="96137" y="2423"/>
                  <a:pt x="106411" y="4478"/>
                  <a:pt x="116685" y="5248"/>
                </a:cubicBezTo>
                <a:cubicBezTo>
                  <a:pt x="126959" y="6019"/>
                  <a:pt x="134023" y="2743"/>
                  <a:pt x="140958" y="7174"/>
                </a:cubicBezTo>
                <a:close/>
              </a:path>
            </a:pathLst>
          </a:custGeom>
          <a:solidFill>
            <a:srgbClr val="5D74FF">
              <a:alpha val="25000"/>
            </a:srgbClr>
          </a:solidFill>
          <a:ln>
            <a:noFill/>
          </a:ln>
        </p:spPr>
      </p:sp>
      <p:sp>
        <p:nvSpPr>
          <p:cNvPr id="10" name="Google Shape;10;p2"/>
          <p:cNvSpPr/>
          <p:nvPr/>
        </p:nvSpPr>
        <p:spPr>
          <a:xfrm flipH="1">
            <a:off x="-1167889" y="2903550"/>
            <a:ext cx="3749208" cy="3709307"/>
          </a:xfrm>
          <a:custGeom>
            <a:avLst/>
            <a:gdLst/>
            <a:ahLst/>
            <a:cxnLst/>
            <a:rect l="l" t="t" r="r" b="b"/>
            <a:pathLst>
              <a:path w="155698" h="154025" extrusionOk="0">
                <a:moveTo>
                  <a:pt x="93462" y="8032"/>
                </a:moveTo>
                <a:cubicBezTo>
                  <a:pt x="101617" y="9636"/>
                  <a:pt x="114584" y="5620"/>
                  <a:pt x="120332" y="9636"/>
                </a:cubicBezTo>
                <a:cubicBezTo>
                  <a:pt x="126080" y="13652"/>
                  <a:pt x="123741" y="26515"/>
                  <a:pt x="127952" y="32130"/>
                </a:cubicBezTo>
                <a:cubicBezTo>
                  <a:pt x="132163" y="37745"/>
                  <a:pt x="142390" y="37024"/>
                  <a:pt x="145598" y="43325"/>
                </a:cubicBezTo>
                <a:cubicBezTo>
                  <a:pt x="148807" y="49626"/>
                  <a:pt x="145545" y="61199"/>
                  <a:pt x="147203" y="69935"/>
                </a:cubicBezTo>
                <a:cubicBezTo>
                  <a:pt x="148861" y="78672"/>
                  <a:pt x="156895" y="88050"/>
                  <a:pt x="155545" y="95744"/>
                </a:cubicBezTo>
                <a:cubicBezTo>
                  <a:pt x="154195" y="103438"/>
                  <a:pt x="143166" y="109063"/>
                  <a:pt x="139102" y="116101"/>
                </a:cubicBezTo>
                <a:cubicBezTo>
                  <a:pt x="135038" y="123139"/>
                  <a:pt x="136763" y="134060"/>
                  <a:pt x="131161" y="137973"/>
                </a:cubicBezTo>
                <a:cubicBezTo>
                  <a:pt x="125560" y="141886"/>
                  <a:pt x="115386" y="136903"/>
                  <a:pt x="105493" y="139577"/>
                </a:cubicBezTo>
                <a:cubicBezTo>
                  <a:pt x="95600" y="142251"/>
                  <a:pt x="82433" y="154416"/>
                  <a:pt x="71805" y="154015"/>
                </a:cubicBezTo>
                <a:cubicBezTo>
                  <a:pt x="61177" y="153614"/>
                  <a:pt x="51886" y="141449"/>
                  <a:pt x="41726" y="137171"/>
                </a:cubicBezTo>
                <a:cubicBezTo>
                  <a:pt x="31566" y="132893"/>
                  <a:pt x="15872" y="135980"/>
                  <a:pt x="10845" y="128348"/>
                </a:cubicBezTo>
                <a:cubicBezTo>
                  <a:pt x="5819" y="120717"/>
                  <a:pt x="13372" y="102344"/>
                  <a:pt x="11567" y="91382"/>
                </a:cubicBezTo>
                <a:cubicBezTo>
                  <a:pt x="9762" y="80420"/>
                  <a:pt x="-465" y="70572"/>
                  <a:pt x="16" y="62575"/>
                </a:cubicBezTo>
                <a:cubicBezTo>
                  <a:pt x="497" y="54578"/>
                  <a:pt x="11380" y="51623"/>
                  <a:pt x="14455" y="43398"/>
                </a:cubicBezTo>
                <a:cubicBezTo>
                  <a:pt x="17530" y="35173"/>
                  <a:pt x="12650" y="18801"/>
                  <a:pt x="18465" y="13227"/>
                </a:cubicBezTo>
                <a:cubicBezTo>
                  <a:pt x="24280" y="7653"/>
                  <a:pt x="40523" y="12159"/>
                  <a:pt x="49346" y="9956"/>
                </a:cubicBezTo>
                <a:cubicBezTo>
                  <a:pt x="58169" y="7753"/>
                  <a:pt x="64051" y="332"/>
                  <a:pt x="71404" y="11"/>
                </a:cubicBezTo>
                <a:cubicBezTo>
                  <a:pt x="78757" y="-310"/>
                  <a:pt x="85307" y="6428"/>
                  <a:pt x="93462" y="8032"/>
                </a:cubicBezTo>
                <a:close/>
              </a:path>
            </a:pathLst>
          </a:custGeom>
          <a:solidFill>
            <a:srgbClr val="5D74FF">
              <a:alpha val="25000"/>
            </a:srgbClr>
          </a:solidFill>
          <a:ln>
            <a:noFill/>
          </a:ln>
        </p:spPr>
      </p:sp>
      <p:pic>
        <p:nvPicPr>
          <p:cNvPr id="11" name="Google Shape;11;p2"/>
          <p:cNvPicPr preferRelativeResize="0"/>
          <p:nvPr/>
        </p:nvPicPr>
        <p:blipFill>
          <a:blip r:embed="rId2">
            <a:alphaModFix/>
          </a:blip>
          <a:stretch>
            <a:fillRect/>
          </a:stretch>
        </p:blipFill>
        <p:spPr>
          <a:xfrm flipH="1">
            <a:off x="-344006" y="3766775"/>
            <a:ext cx="2143799" cy="2146949"/>
          </a:xfrm>
          <a:prstGeom prst="rect">
            <a:avLst/>
          </a:prstGeom>
          <a:noFill/>
          <a:ln>
            <a:noFill/>
          </a:ln>
        </p:spPr>
      </p:pic>
      <p:grpSp>
        <p:nvGrpSpPr>
          <p:cNvPr id="12" name="Google Shape;12;p2"/>
          <p:cNvGrpSpPr/>
          <p:nvPr/>
        </p:nvGrpSpPr>
        <p:grpSpPr>
          <a:xfrm flipH="1">
            <a:off x="4824243" y="738525"/>
            <a:ext cx="167400" cy="167400"/>
            <a:chOff x="3216925" y="225750"/>
            <a:chExt cx="167400" cy="167400"/>
          </a:xfrm>
        </p:grpSpPr>
        <p:cxnSp>
          <p:nvCxnSpPr>
            <p:cNvPr id="13" name="Google Shape;13;p2"/>
            <p:cNvCxnSpPr/>
            <p:nvPr/>
          </p:nvCxnSpPr>
          <p:spPr>
            <a:xfrm>
              <a:off x="3300613" y="225750"/>
              <a:ext cx="0" cy="167400"/>
            </a:xfrm>
            <a:prstGeom prst="straightConnector1">
              <a:avLst/>
            </a:prstGeom>
            <a:noFill/>
            <a:ln w="19050" cap="flat" cmpd="sng">
              <a:solidFill>
                <a:srgbClr val="F8F8F8"/>
              </a:solidFill>
              <a:prstDash val="solid"/>
              <a:round/>
              <a:headEnd type="none" w="med" len="med"/>
              <a:tailEnd type="none" w="med" len="med"/>
            </a:ln>
          </p:spPr>
        </p:cxnSp>
        <p:cxnSp>
          <p:nvCxnSpPr>
            <p:cNvPr id="14" name="Google Shape;14;p2"/>
            <p:cNvCxnSpPr/>
            <p:nvPr/>
          </p:nvCxnSpPr>
          <p:spPr>
            <a:xfrm rot="10800000">
              <a:off x="3216925" y="309377"/>
              <a:ext cx="167400" cy="0"/>
            </a:xfrm>
            <a:prstGeom prst="straightConnector1">
              <a:avLst/>
            </a:prstGeom>
            <a:noFill/>
            <a:ln w="19050" cap="flat" cmpd="sng">
              <a:solidFill>
                <a:srgbClr val="F8F8F8"/>
              </a:solidFill>
              <a:prstDash val="solid"/>
              <a:round/>
              <a:headEnd type="none" w="med" len="med"/>
              <a:tailEnd type="none" w="med" len="med"/>
            </a:ln>
          </p:spPr>
        </p:cxnSp>
      </p:grpSp>
      <p:grpSp>
        <p:nvGrpSpPr>
          <p:cNvPr id="15" name="Google Shape;15;p2"/>
          <p:cNvGrpSpPr/>
          <p:nvPr/>
        </p:nvGrpSpPr>
        <p:grpSpPr>
          <a:xfrm flipH="1">
            <a:off x="5302568" y="4606463"/>
            <a:ext cx="167400" cy="167400"/>
            <a:chOff x="3216925" y="225750"/>
            <a:chExt cx="167400" cy="167400"/>
          </a:xfrm>
        </p:grpSpPr>
        <p:cxnSp>
          <p:nvCxnSpPr>
            <p:cNvPr id="16" name="Google Shape;16;p2"/>
            <p:cNvCxnSpPr/>
            <p:nvPr/>
          </p:nvCxnSpPr>
          <p:spPr>
            <a:xfrm>
              <a:off x="3300613" y="225750"/>
              <a:ext cx="0" cy="167400"/>
            </a:xfrm>
            <a:prstGeom prst="straightConnector1">
              <a:avLst/>
            </a:prstGeom>
            <a:noFill/>
            <a:ln w="19050" cap="flat" cmpd="sng">
              <a:solidFill>
                <a:srgbClr val="F8F8F8"/>
              </a:solidFill>
              <a:prstDash val="solid"/>
              <a:round/>
              <a:headEnd type="none" w="med" len="med"/>
              <a:tailEnd type="none" w="med" len="med"/>
            </a:ln>
          </p:spPr>
        </p:cxnSp>
        <p:cxnSp>
          <p:nvCxnSpPr>
            <p:cNvPr id="17" name="Google Shape;17;p2"/>
            <p:cNvCxnSpPr/>
            <p:nvPr/>
          </p:nvCxnSpPr>
          <p:spPr>
            <a:xfrm rot="10800000">
              <a:off x="3216925" y="309377"/>
              <a:ext cx="167400" cy="0"/>
            </a:xfrm>
            <a:prstGeom prst="straightConnector1">
              <a:avLst/>
            </a:prstGeom>
            <a:noFill/>
            <a:ln w="19050" cap="flat" cmpd="sng">
              <a:solidFill>
                <a:srgbClr val="F8F8F8"/>
              </a:solidFill>
              <a:prstDash val="solid"/>
              <a:round/>
              <a:headEnd type="none" w="med" len="med"/>
              <a:tailEnd type="none" w="med" len="med"/>
            </a:ln>
          </p:spPr>
        </p:cxnSp>
      </p:grpSp>
      <p:grpSp>
        <p:nvGrpSpPr>
          <p:cNvPr id="18" name="Google Shape;18;p2"/>
          <p:cNvGrpSpPr/>
          <p:nvPr/>
        </p:nvGrpSpPr>
        <p:grpSpPr>
          <a:xfrm flipH="1">
            <a:off x="623018" y="456300"/>
            <a:ext cx="167400" cy="167400"/>
            <a:chOff x="3216925" y="225750"/>
            <a:chExt cx="167400" cy="167400"/>
          </a:xfrm>
        </p:grpSpPr>
        <p:cxnSp>
          <p:nvCxnSpPr>
            <p:cNvPr id="19" name="Google Shape;19;p2"/>
            <p:cNvCxnSpPr/>
            <p:nvPr/>
          </p:nvCxnSpPr>
          <p:spPr>
            <a:xfrm>
              <a:off x="3300613" y="225750"/>
              <a:ext cx="0" cy="167400"/>
            </a:xfrm>
            <a:prstGeom prst="straightConnector1">
              <a:avLst/>
            </a:prstGeom>
            <a:noFill/>
            <a:ln w="19050" cap="flat" cmpd="sng">
              <a:solidFill>
                <a:srgbClr val="F8F8F8"/>
              </a:solidFill>
              <a:prstDash val="solid"/>
              <a:round/>
              <a:headEnd type="none" w="med" len="med"/>
              <a:tailEnd type="none" w="med" len="med"/>
            </a:ln>
          </p:spPr>
        </p:cxnSp>
        <p:cxnSp>
          <p:nvCxnSpPr>
            <p:cNvPr id="20" name="Google Shape;20;p2"/>
            <p:cNvCxnSpPr/>
            <p:nvPr/>
          </p:nvCxnSpPr>
          <p:spPr>
            <a:xfrm rot="10800000">
              <a:off x="3216925" y="309377"/>
              <a:ext cx="167400" cy="0"/>
            </a:xfrm>
            <a:prstGeom prst="straightConnector1">
              <a:avLst/>
            </a:prstGeom>
            <a:noFill/>
            <a:ln w="19050" cap="flat" cmpd="sng">
              <a:solidFill>
                <a:srgbClr val="F8F8F8"/>
              </a:solidFill>
              <a:prstDash val="solid"/>
              <a:round/>
              <a:headEnd type="none" w="med" len="med"/>
              <a:tailEnd type="none" w="med" len="med"/>
            </a:ln>
          </p:spPr>
        </p:cxnSp>
      </p:grpSp>
      <p:grpSp>
        <p:nvGrpSpPr>
          <p:cNvPr id="21" name="Google Shape;21;p2"/>
          <p:cNvGrpSpPr/>
          <p:nvPr/>
        </p:nvGrpSpPr>
        <p:grpSpPr>
          <a:xfrm rot="3599965" flipH="1">
            <a:off x="659352" y="915879"/>
            <a:ext cx="94724" cy="124296"/>
            <a:chOff x="754200" y="3419250"/>
            <a:chExt cx="59900" cy="78600"/>
          </a:xfrm>
        </p:grpSpPr>
        <p:sp>
          <p:nvSpPr>
            <p:cNvPr id="22" name="Google Shape;22;p2"/>
            <p:cNvSpPr/>
            <p:nvPr/>
          </p:nvSpPr>
          <p:spPr>
            <a:xfrm>
              <a:off x="754200" y="3419250"/>
              <a:ext cx="59900" cy="78600"/>
            </a:xfrm>
            <a:custGeom>
              <a:avLst/>
              <a:gdLst/>
              <a:ahLst/>
              <a:cxnLst/>
              <a:rect l="l" t="t" r="r" b="b"/>
              <a:pathLst>
                <a:path w="2396" h="3144" extrusionOk="0">
                  <a:moveTo>
                    <a:pt x="361" y="1733"/>
                  </a:moveTo>
                  <a:cubicBezTo>
                    <a:pt x="318" y="1807"/>
                    <a:pt x="216" y="1971"/>
                    <a:pt x="164" y="2107"/>
                  </a:cubicBezTo>
                  <a:cubicBezTo>
                    <a:pt x="1" y="2508"/>
                    <a:pt x="10" y="3092"/>
                    <a:pt x="566" y="3130"/>
                  </a:cubicBezTo>
                  <a:cubicBezTo>
                    <a:pt x="766" y="3143"/>
                    <a:pt x="1023" y="3012"/>
                    <a:pt x="1186" y="2859"/>
                  </a:cubicBezTo>
                  <a:cubicBezTo>
                    <a:pt x="1406" y="2643"/>
                    <a:pt x="1691" y="2223"/>
                    <a:pt x="1906" y="1835"/>
                  </a:cubicBezTo>
                  <a:cubicBezTo>
                    <a:pt x="2126" y="1439"/>
                    <a:pt x="2396" y="925"/>
                    <a:pt x="2387" y="631"/>
                  </a:cubicBezTo>
                  <a:cubicBezTo>
                    <a:pt x="2378" y="328"/>
                    <a:pt x="2139" y="1"/>
                    <a:pt x="1733" y="14"/>
                  </a:cubicBezTo>
                  <a:cubicBezTo>
                    <a:pt x="1369" y="29"/>
                    <a:pt x="1141" y="421"/>
                    <a:pt x="878" y="832"/>
                  </a:cubicBezTo>
                  <a:cubicBezTo>
                    <a:pt x="687" y="1130"/>
                    <a:pt x="533" y="1421"/>
                    <a:pt x="361" y="1733"/>
                  </a:cubicBezTo>
                  <a:close/>
                </a:path>
              </a:pathLst>
            </a:cu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54200" y="3450550"/>
              <a:ext cx="45675" cy="46975"/>
            </a:xfrm>
            <a:custGeom>
              <a:avLst/>
              <a:gdLst/>
              <a:ahLst/>
              <a:cxnLst/>
              <a:rect l="l" t="t" r="r" b="b"/>
              <a:pathLst>
                <a:path w="1827" h="1879" extrusionOk="0">
                  <a:moveTo>
                    <a:pt x="626" y="1"/>
                  </a:moveTo>
                  <a:cubicBezTo>
                    <a:pt x="538" y="159"/>
                    <a:pt x="449" y="318"/>
                    <a:pt x="361" y="481"/>
                  </a:cubicBezTo>
                  <a:cubicBezTo>
                    <a:pt x="318" y="555"/>
                    <a:pt x="216" y="719"/>
                    <a:pt x="164" y="855"/>
                  </a:cubicBezTo>
                  <a:cubicBezTo>
                    <a:pt x="1" y="1256"/>
                    <a:pt x="10" y="1840"/>
                    <a:pt x="566" y="1878"/>
                  </a:cubicBezTo>
                  <a:cubicBezTo>
                    <a:pt x="575" y="1878"/>
                    <a:pt x="585" y="1879"/>
                    <a:pt x="595" y="1879"/>
                  </a:cubicBezTo>
                  <a:cubicBezTo>
                    <a:pt x="790" y="1879"/>
                    <a:pt x="1031" y="1753"/>
                    <a:pt x="1186" y="1607"/>
                  </a:cubicBezTo>
                  <a:cubicBezTo>
                    <a:pt x="1383" y="1415"/>
                    <a:pt x="1626" y="1065"/>
                    <a:pt x="1826" y="719"/>
                  </a:cubicBezTo>
                  <a:lnTo>
                    <a:pt x="1826" y="719"/>
                  </a:lnTo>
                  <a:cubicBezTo>
                    <a:pt x="1732" y="740"/>
                    <a:pt x="1645" y="749"/>
                    <a:pt x="1563" y="749"/>
                  </a:cubicBezTo>
                  <a:cubicBezTo>
                    <a:pt x="1038" y="749"/>
                    <a:pt x="764" y="352"/>
                    <a:pt x="626" y="1"/>
                  </a:cubicBezTo>
                  <a:close/>
                </a:path>
              </a:pathLst>
            </a:custGeom>
            <a:solidFill>
              <a:srgbClr val="D52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flipH="1">
            <a:off x="4892439" y="4628015"/>
            <a:ext cx="94726" cy="124298"/>
            <a:chOff x="754200" y="3419250"/>
            <a:chExt cx="59900" cy="78600"/>
          </a:xfrm>
        </p:grpSpPr>
        <p:sp>
          <p:nvSpPr>
            <p:cNvPr id="25" name="Google Shape;25;p2"/>
            <p:cNvSpPr/>
            <p:nvPr/>
          </p:nvSpPr>
          <p:spPr>
            <a:xfrm>
              <a:off x="754200" y="3419250"/>
              <a:ext cx="59900" cy="78600"/>
            </a:xfrm>
            <a:custGeom>
              <a:avLst/>
              <a:gdLst/>
              <a:ahLst/>
              <a:cxnLst/>
              <a:rect l="l" t="t" r="r" b="b"/>
              <a:pathLst>
                <a:path w="2396" h="3144" extrusionOk="0">
                  <a:moveTo>
                    <a:pt x="361" y="1733"/>
                  </a:moveTo>
                  <a:cubicBezTo>
                    <a:pt x="318" y="1807"/>
                    <a:pt x="216" y="1971"/>
                    <a:pt x="164" y="2107"/>
                  </a:cubicBezTo>
                  <a:cubicBezTo>
                    <a:pt x="1" y="2508"/>
                    <a:pt x="10" y="3092"/>
                    <a:pt x="566" y="3130"/>
                  </a:cubicBezTo>
                  <a:cubicBezTo>
                    <a:pt x="766" y="3143"/>
                    <a:pt x="1023" y="3012"/>
                    <a:pt x="1186" y="2859"/>
                  </a:cubicBezTo>
                  <a:cubicBezTo>
                    <a:pt x="1406" y="2643"/>
                    <a:pt x="1691" y="2223"/>
                    <a:pt x="1906" y="1835"/>
                  </a:cubicBezTo>
                  <a:cubicBezTo>
                    <a:pt x="2126" y="1439"/>
                    <a:pt x="2396" y="925"/>
                    <a:pt x="2387" y="631"/>
                  </a:cubicBezTo>
                  <a:cubicBezTo>
                    <a:pt x="2378" y="328"/>
                    <a:pt x="2139" y="1"/>
                    <a:pt x="1733" y="14"/>
                  </a:cubicBezTo>
                  <a:cubicBezTo>
                    <a:pt x="1369" y="29"/>
                    <a:pt x="1141" y="421"/>
                    <a:pt x="878" y="832"/>
                  </a:cubicBezTo>
                  <a:cubicBezTo>
                    <a:pt x="687" y="1130"/>
                    <a:pt x="533" y="1421"/>
                    <a:pt x="361" y="1733"/>
                  </a:cubicBezTo>
                  <a:close/>
                </a:path>
              </a:pathLst>
            </a:cu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54200" y="3450550"/>
              <a:ext cx="45675" cy="46975"/>
            </a:xfrm>
            <a:custGeom>
              <a:avLst/>
              <a:gdLst/>
              <a:ahLst/>
              <a:cxnLst/>
              <a:rect l="l" t="t" r="r" b="b"/>
              <a:pathLst>
                <a:path w="1827" h="1879" extrusionOk="0">
                  <a:moveTo>
                    <a:pt x="626" y="1"/>
                  </a:moveTo>
                  <a:cubicBezTo>
                    <a:pt x="538" y="159"/>
                    <a:pt x="449" y="318"/>
                    <a:pt x="361" y="481"/>
                  </a:cubicBezTo>
                  <a:cubicBezTo>
                    <a:pt x="318" y="555"/>
                    <a:pt x="216" y="719"/>
                    <a:pt x="164" y="855"/>
                  </a:cubicBezTo>
                  <a:cubicBezTo>
                    <a:pt x="1" y="1256"/>
                    <a:pt x="10" y="1840"/>
                    <a:pt x="566" y="1878"/>
                  </a:cubicBezTo>
                  <a:cubicBezTo>
                    <a:pt x="575" y="1878"/>
                    <a:pt x="585" y="1879"/>
                    <a:pt x="595" y="1879"/>
                  </a:cubicBezTo>
                  <a:cubicBezTo>
                    <a:pt x="790" y="1879"/>
                    <a:pt x="1031" y="1753"/>
                    <a:pt x="1186" y="1607"/>
                  </a:cubicBezTo>
                  <a:cubicBezTo>
                    <a:pt x="1383" y="1415"/>
                    <a:pt x="1626" y="1065"/>
                    <a:pt x="1826" y="719"/>
                  </a:cubicBezTo>
                  <a:lnTo>
                    <a:pt x="1826" y="719"/>
                  </a:lnTo>
                  <a:cubicBezTo>
                    <a:pt x="1732" y="740"/>
                    <a:pt x="1645" y="749"/>
                    <a:pt x="1563" y="749"/>
                  </a:cubicBezTo>
                  <a:cubicBezTo>
                    <a:pt x="1038" y="749"/>
                    <a:pt x="764" y="352"/>
                    <a:pt x="626" y="1"/>
                  </a:cubicBezTo>
                  <a:close/>
                </a:path>
              </a:pathLst>
            </a:custGeom>
            <a:solidFill>
              <a:srgbClr val="875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rot="-6300016" flipH="1">
            <a:off x="1105015" y="477854"/>
            <a:ext cx="94725" cy="124297"/>
            <a:chOff x="754200" y="3419250"/>
            <a:chExt cx="59900" cy="78600"/>
          </a:xfrm>
        </p:grpSpPr>
        <p:sp>
          <p:nvSpPr>
            <p:cNvPr id="28" name="Google Shape;28;p2"/>
            <p:cNvSpPr/>
            <p:nvPr/>
          </p:nvSpPr>
          <p:spPr>
            <a:xfrm>
              <a:off x="754200" y="3419250"/>
              <a:ext cx="59900" cy="78600"/>
            </a:xfrm>
            <a:custGeom>
              <a:avLst/>
              <a:gdLst/>
              <a:ahLst/>
              <a:cxnLst/>
              <a:rect l="l" t="t" r="r" b="b"/>
              <a:pathLst>
                <a:path w="2396" h="3144" extrusionOk="0">
                  <a:moveTo>
                    <a:pt x="361" y="1733"/>
                  </a:moveTo>
                  <a:cubicBezTo>
                    <a:pt x="318" y="1807"/>
                    <a:pt x="216" y="1971"/>
                    <a:pt x="164" y="2107"/>
                  </a:cubicBezTo>
                  <a:cubicBezTo>
                    <a:pt x="1" y="2508"/>
                    <a:pt x="10" y="3092"/>
                    <a:pt x="566" y="3130"/>
                  </a:cubicBezTo>
                  <a:cubicBezTo>
                    <a:pt x="766" y="3143"/>
                    <a:pt x="1023" y="3012"/>
                    <a:pt x="1186" y="2859"/>
                  </a:cubicBezTo>
                  <a:cubicBezTo>
                    <a:pt x="1406" y="2643"/>
                    <a:pt x="1691" y="2223"/>
                    <a:pt x="1906" y="1835"/>
                  </a:cubicBezTo>
                  <a:cubicBezTo>
                    <a:pt x="2126" y="1439"/>
                    <a:pt x="2396" y="925"/>
                    <a:pt x="2387" y="631"/>
                  </a:cubicBezTo>
                  <a:cubicBezTo>
                    <a:pt x="2378" y="328"/>
                    <a:pt x="2139" y="1"/>
                    <a:pt x="1733" y="14"/>
                  </a:cubicBezTo>
                  <a:cubicBezTo>
                    <a:pt x="1369" y="29"/>
                    <a:pt x="1141" y="421"/>
                    <a:pt x="878" y="832"/>
                  </a:cubicBezTo>
                  <a:cubicBezTo>
                    <a:pt x="687" y="1130"/>
                    <a:pt x="533" y="1421"/>
                    <a:pt x="361" y="1733"/>
                  </a:cubicBezTo>
                  <a:close/>
                </a:path>
              </a:pathLst>
            </a:cu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54200" y="3450550"/>
              <a:ext cx="45675" cy="46975"/>
            </a:xfrm>
            <a:custGeom>
              <a:avLst/>
              <a:gdLst/>
              <a:ahLst/>
              <a:cxnLst/>
              <a:rect l="l" t="t" r="r" b="b"/>
              <a:pathLst>
                <a:path w="1827" h="1879" extrusionOk="0">
                  <a:moveTo>
                    <a:pt x="626" y="1"/>
                  </a:moveTo>
                  <a:cubicBezTo>
                    <a:pt x="538" y="159"/>
                    <a:pt x="449" y="318"/>
                    <a:pt x="361" y="481"/>
                  </a:cubicBezTo>
                  <a:cubicBezTo>
                    <a:pt x="318" y="555"/>
                    <a:pt x="216" y="719"/>
                    <a:pt x="164" y="855"/>
                  </a:cubicBezTo>
                  <a:cubicBezTo>
                    <a:pt x="1" y="1256"/>
                    <a:pt x="10" y="1840"/>
                    <a:pt x="566" y="1878"/>
                  </a:cubicBezTo>
                  <a:cubicBezTo>
                    <a:pt x="575" y="1878"/>
                    <a:pt x="585" y="1879"/>
                    <a:pt x="595" y="1879"/>
                  </a:cubicBezTo>
                  <a:cubicBezTo>
                    <a:pt x="790" y="1879"/>
                    <a:pt x="1031" y="1753"/>
                    <a:pt x="1186" y="1607"/>
                  </a:cubicBezTo>
                  <a:cubicBezTo>
                    <a:pt x="1383" y="1415"/>
                    <a:pt x="1626" y="1065"/>
                    <a:pt x="1826" y="719"/>
                  </a:cubicBezTo>
                  <a:lnTo>
                    <a:pt x="1826" y="719"/>
                  </a:lnTo>
                  <a:cubicBezTo>
                    <a:pt x="1732" y="740"/>
                    <a:pt x="1645" y="749"/>
                    <a:pt x="1563" y="749"/>
                  </a:cubicBezTo>
                  <a:cubicBezTo>
                    <a:pt x="1038" y="749"/>
                    <a:pt x="764" y="352"/>
                    <a:pt x="626" y="1"/>
                  </a:cubicBezTo>
                  <a:close/>
                </a:path>
              </a:pathLst>
            </a:custGeom>
            <a:solidFill>
              <a:srgbClr val="F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30;p2"/>
          <p:cNvSpPr/>
          <p:nvPr/>
        </p:nvSpPr>
        <p:spPr>
          <a:xfrm flipH="1">
            <a:off x="4646768" y="592418"/>
            <a:ext cx="21600" cy="21600"/>
          </a:xfrm>
          <a:prstGeom prst="ellipse">
            <a:avLst/>
          </a:prstGeom>
          <a:solidFill>
            <a:srgbClr val="E9E9E9"/>
          </a:solidFill>
          <a:ln w="9525" cap="flat" cmpd="sng">
            <a:solidFill>
              <a:srgbClr val="E9E9E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flipH="1">
            <a:off x="1141568" y="897218"/>
            <a:ext cx="21600" cy="21600"/>
          </a:xfrm>
          <a:prstGeom prst="ellipse">
            <a:avLst/>
          </a:prstGeom>
          <a:solidFill>
            <a:srgbClr val="E9E9E9"/>
          </a:solidFill>
          <a:ln w="9525" cap="flat" cmpd="sng">
            <a:solidFill>
              <a:srgbClr val="E9E9E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flipH="1">
            <a:off x="5256368" y="821018"/>
            <a:ext cx="21600" cy="21600"/>
          </a:xfrm>
          <a:prstGeom prst="ellipse">
            <a:avLst/>
          </a:prstGeom>
          <a:solidFill>
            <a:srgbClr val="E9E9E9"/>
          </a:solidFill>
          <a:ln w="9525" cap="flat" cmpd="sng">
            <a:solidFill>
              <a:srgbClr val="E9E9E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flipH="1">
            <a:off x="5356118" y="4336693"/>
            <a:ext cx="21600" cy="21600"/>
          </a:xfrm>
          <a:prstGeom prst="ellipse">
            <a:avLst/>
          </a:prstGeom>
          <a:solidFill>
            <a:srgbClr val="E9E9E9"/>
          </a:solidFill>
          <a:ln w="9525" cap="flat" cmpd="sng">
            <a:solidFill>
              <a:srgbClr val="E9E9E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2"/>
          <p:cNvGrpSpPr/>
          <p:nvPr/>
        </p:nvGrpSpPr>
        <p:grpSpPr>
          <a:xfrm flipH="1">
            <a:off x="8444318" y="437988"/>
            <a:ext cx="167400" cy="167400"/>
            <a:chOff x="3216925" y="225750"/>
            <a:chExt cx="167400" cy="167400"/>
          </a:xfrm>
        </p:grpSpPr>
        <p:cxnSp>
          <p:nvCxnSpPr>
            <p:cNvPr id="35" name="Google Shape;35;p2"/>
            <p:cNvCxnSpPr/>
            <p:nvPr/>
          </p:nvCxnSpPr>
          <p:spPr>
            <a:xfrm>
              <a:off x="3300613" y="225750"/>
              <a:ext cx="0" cy="167400"/>
            </a:xfrm>
            <a:prstGeom prst="straightConnector1">
              <a:avLst/>
            </a:prstGeom>
            <a:noFill/>
            <a:ln w="19050" cap="flat" cmpd="sng">
              <a:solidFill>
                <a:srgbClr val="F8F8F8"/>
              </a:solidFill>
              <a:prstDash val="solid"/>
              <a:round/>
              <a:headEnd type="none" w="med" len="med"/>
              <a:tailEnd type="none" w="med" len="med"/>
            </a:ln>
          </p:spPr>
        </p:cxnSp>
        <p:cxnSp>
          <p:nvCxnSpPr>
            <p:cNvPr id="36" name="Google Shape;36;p2"/>
            <p:cNvCxnSpPr/>
            <p:nvPr/>
          </p:nvCxnSpPr>
          <p:spPr>
            <a:xfrm rot="10800000">
              <a:off x="3216925" y="309377"/>
              <a:ext cx="167400" cy="0"/>
            </a:xfrm>
            <a:prstGeom prst="straightConnector1">
              <a:avLst/>
            </a:prstGeom>
            <a:noFill/>
            <a:ln w="19050" cap="flat" cmpd="sng">
              <a:solidFill>
                <a:srgbClr val="F8F8F8"/>
              </a:solidFill>
              <a:prstDash val="solid"/>
              <a:round/>
              <a:headEnd type="none" w="med" len="med"/>
              <a:tailEnd type="none" w="med" len="med"/>
            </a:ln>
          </p:spPr>
        </p:cxnSp>
      </p:grpSp>
      <p:sp>
        <p:nvSpPr>
          <p:cNvPr id="37" name="Google Shape;37;p2"/>
          <p:cNvSpPr/>
          <p:nvPr/>
        </p:nvSpPr>
        <p:spPr>
          <a:xfrm flipH="1">
            <a:off x="8027618" y="510893"/>
            <a:ext cx="21600" cy="21600"/>
          </a:xfrm>
          <a:prstGeom prst="ellipse">
            <a:avLst/>
          </a:prstGeom>
          <a:solidFill>
            <a:srgbClr val="E9E9E9"/>
          </a:solidFill>
          <a:ln w="9525" cap="flat" cmpd="sng">
            <a:solidFill>
              <a:srgbClr val="E9E9E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38;p2"/>
          <p:cNvGrpSpPr/>
          <p:nvPr/>
        </p:nvGrpSpPr>
        <p:grpSpPr>
          <a:xfrm rot="3599965" flipH="1">
            <a:off x="8422852" y="922079"/>
            <a:ext cx="94724" cy="124296"/>
            <a:chOff x="754200" y="3419250"/>
            <a:chExt cx="59900" cy="78600"/>
          </a:xfrm>
        </p:grpSpPr>
        <p:sp>
          <p:nvSpPr>
            <p:cNvPr id="39" name="Google Shape;39;p2"/>
            <p:cNvSpPr/>
            <p:nvPr/>
          </p:nvSpPr>
          <p:spPr>
            <a:xfrm>
              <a:off x="754200" y="3419250"/>
              <a:ext cx="59900" cy="78600"/>
            </a:xfrm>
            <a:custGeom>
              <a:avLst/>
              <a:gdLst/>
              <a:ahLst/>
              <a:cxnLst/>
              <a:rect l="l" t="t" r="r" b="b"/>
              <a:pathLst>
                <a:path w="2396" h="3144" extrusionOk="0">
                  <a:moveTo>
                    <a:pt x="361" y="1733"/>
                  </a:moveTo>
                  <a:cubicBezTo>
                    <a:pt x="318" y="1807"/>
                    <a:pt x="216" y="1971"/>
                    <a:pt x="164" y="2107"/>
                  </a:cubicBezTo>
                  <a:cubicBezTo>
                    <a:pt x="1" y="2508"/>
                    <a:pt x="10" y="3092"/>
                    <a:pt x="566" y="3130"/>
                  </a:cubicBezTo>
                  <a:cubicBezTo>
                    <a:pt x="766" y="3143"/>
                    <a:pt x="1023" y="3012"/>
                    <a:pt x="1186" y="2859"/>
                  </a:cubicBezTo>
                  <a:cubicBezTo>
                    <a:pt x="1406" y="2643"/>
                    <a:pt x="1691" y="2223"/>
                    <a:pt x="1906" y="1835"/>
                  </a:cubicBezTo>
                  <a:cubicBezTo>
                    <a:pt x="2126" y="1439"/>
                    <a:pt x="2396" y="925"/>
                    <a:pt x="2387" y="631"/>
                  </a:cubicBezTo>
                  <a:cubicBezTo>
                    <a:pt x="2378" y="328"/>
                    <a:pt x="2139" y="1"/>
                    <a:pt x="1733" y="14"/>
                  </a:cubicBezTo>
                  <a:cubicBezTo>
                    <a:pt x="1369" y="29"/>
                    <a:pt x="1141" y="421"/>
                    <a:pt x="878" y="832"/>
                  </a:cubicBezTo>
                  <a:cubicBezTo>
                    <a:pt x="687" y="1130"/>
                    <a:pt x="533" y="1421"/>
                    <a:pt x="361" y="1733"/>
                  </a:cubicBezTo>
                  <a:close/>
                </a:path>
              </a:pathLst>
            </a:cu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54200" y="3450550"/>
              <a:ext cx="45675" cy="46975"/>
            </a:xfrm>
            <a:custGeom>
              <a:avLst/>
              <a:gdLst/>
              <a:ahLst/>
              <a:cxnLst/>
              <a:rect l="l" t="t" r="r" b="b"/>
              <a:pathLst>
                <a:path w="1827" h="1879" extrusionOk="0">
                  <a:moveTo>
                    <a:pt x="626" y="1"/>
                  </a:moveTo>
                  <a:cubicBezTo>
                    <a:pt x="538" y="159"/>
                    <a:pt x="449" y="318"/>
                    <a:pt x="361" y="481"/>
                  </a:cubicBezTo>
                  <a:cubicBezTo>
                    <a:pt x="318" y="555"/>
                    <a:pt x="216" y="719"/>
                    <a:pt x="164" y="855"/>
                  </a:cubicBezTo>
                  <a:cubicBezTo>
                    <a:pt x="1" y="1256"/>
                    <a:pt x="10" y="1840"/>
                    <a:pt x="566" y="1878"/>
                  </a:cubicBezTo>
                  <a:cubicBezTo>
                    <a:pt x="575" y="1878"/>
                    <a:pt x="585" y="1879"/>
                    <a:pt x="595" y="1879"/>
                  </a:cubicBezTo>
                  <a:cubicBezTo>
                    <a:pt x="790" y="1879"/>
                    <a:pt x="1031" y="1753"/>
                    <a:pt x="1186" y="1607"/>
                  </a:cubicBezTo>
                  <a:cubicBezTo>
                    <a:pt x="1383" y="1415"/>
                    <a:pt x="1626" y="1065"/>
                    <a:pt x="1826" y="719"/>
                  </a:cubicBezTo>
                  <a:lnTo>
                    <a:pt x="1826" y="719"/>
                  </a:lnTo>
                  <a:cubicBezTo>
                    <a:pt x="1732" y="740"/>
                    <a:pt x="1645" y="749"/>
                    <a:pt x="1563" y="749"/>
                  </a:cubicBezTo>
                  <a:cubicBezTo>
                    <a:pt x="1038" y="749"/>
                    <a:pt x="764" y="352"/>
                    <a:pt x="626" y="1"/>
                  </a:cubicBezTo>
                  <a:close/>
                </a:path>
              </a:pathLst>
            </a:custGeom>
            <a:solidFill>
              <a:srgbClr val="D52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2"/>
          <p:cNvSpPr txBox="1">
            <a:spLocks noGrp="1"/>
          </p:cNvSpPr>
          <p:nvPr>
            <p:ph type="ctrTitle"/>
          </p:nvPr>
        </p:nvSpPr>
        <p:spPr>
          <a:xfrm>
            <a:off x="715100" y="1118488"/>
            <a:ext cx="4549500" cy="26190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4500"/>
              <a:buNone/>
              <a:defRPr sz="45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42" name="Google Shape;42;p2"/>
          <p:cNvSpPr txBox="1">
            <a:spLocks noGrp="1"/>
          </p:cNvSpPr>
          <p:nvPr>
            <p:ph type="subTitle" idx="1"/>
          </p:nvPr>
        </p:nvSpPr>
        <p:spPr>
          <a:xfrm>
            <a:off x="719953" y="3615513"/>
            <a:ext cx="45495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82"/>
        <p:cNvGrpSpPr/>
        <p:nvPr/>
      </p:nvGrpSpPr>
      <p:grpSpPr>
        <a:xfrm>
          <a:off x="0" y="0"/>
          <a:ext cx="0" cy="0"/>
          <a:chOff x="0" y="0"/>
          <a:chExt cx="0" cy="0"/>
        </a:xfrm>
      </p:grpSpPr>
      <p:sp>
        <p:nvSpPr>
          <p:cNvPr id="183" name="Google Shape;183;p13"/>
          <p:cNvSpPr txBox="1">
            <a:spLocks noGrp="1"/>
          </p:cNvSpPr>
          <p:nvPr>
            <p:ph type="title" hasCustomPrompt="1"/>
          </p:nvPr>
        </p:nvSpPr>
        <p:spPr>
          <a:xfrm>
            <a:off x="7200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subTitle" idx="1"/>
          </p:nvPr>
        </p:nvSpPr>
        <p:spPr>
          <a:xfrm>
            <a:off x="7200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5" name="Google Shape;185;p13"/>
          <p:cNvSpPr txBox="1">
            <a:spLocks noGrp="1"/>
          </p:cNvSpPr>
          <p:nvPr>
            <p:ph type="title" idx="2" hasCustomPrompt="1"/>
          </p:nvPr>
        </p:nvSpPr>
        <p:spPr>
          <a:xfrm>
            <a:off x="34038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a:spLocks noGrp="1"/>
          </p:cNvSpPr>
          <p:nvPr>
            <p:ph type="subTitle" idx="3"/>
          </p:nvPr>
        </p:nvSpPr>
        <p:spPr>
          <a:xfrm>
            <a:off x="34038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7" name="Google Shape;187;p13"/>
          <p:cNvSpPr txBox="1">
            <a:spLocks noGrp="1"/>
          </p:cNvSpPr>
          <p:nvPr>
            <p:ph type="title" idx="4" hasCustomPrompt="1"/>
          </p:nvPr>
        </p:nvSpPr>
        <p:spPr>
          <a:xfrm>
            <a:off x="60876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 name="Google Shape;188;p13"/>
          <p:cNvSpPr txBox="1">
            <a:spLocks noGrp="1"/>
          </p:cNvSpPr>
          <p:nvPr>
            <p:ph type="subTitle" idx="5"/>
          </p:nvPr>
        </p:nvSpPr>
        <p:spPr>
          <a:xfrm>
            <a:off x="60876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9" name="Google Shape;189;p13"/>
          <p:cNvSpPr txBox="1">
            <a:spLocks noGrp="1"/>
          </p:cNvSpPr>
          <p:nvPr>
            <p:ph type="title" idx="6" hasCustomPrompt="1"/>
          </p:nvPr>
        </p:nvSpPr>
        <p:spPr>
          <a:xfrm>
            <a:off x="7200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0" name="Google Shape;190;p13"/>
          <p:cNvSpPr txBox="1">
            <a:spLocks noGrp="1"/>
          </p:cNvSpPr>
          <p:nvPr>
            <p:ph type="subTitle" idx="7"/>
          </p:nvPr>
        </p:nvSpPr>
        <p:spPr>
          <a:xfrm>
            <a:off x="7200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1" name="Google Shape;191;p13"/>
          <p:cNvSpPr txBox="1">
            <a:spLocks noGrp="1"/>
          </p:cNvSpPr>
          <p:nvPr>
            <p:ph type="title" idx="8" hasCustomPrompt="1"/>
          </p:nvPr>
        </p:nvSpPr>
        <p:spPr>
          <a:xfrm>
            <a:off x="34038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2" name="Google Shape;192;p13"/>
          <p:cNvSpPr txBox="1">
            <a:spLocks noGrp="1"/>
          </p:cNvSpPr>
          <p:nvPr>
            <p:ph type="subTitle" idx="9"/>
          </p:nvPr>
        </p:nvSpPr>
        <p:spPr>
          <a:xfrm>
            <a:off x="34038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3" name="Google Shape;193;p13"/>
          <p:cNvSpPr txBox="1">
            <a:spLocks noGrp="1"/>
          </p:cNvSpPr>
          <p:nvPr>
            <p:ph type="title" idx="13" hasCustomPrompt="1"/>
          </p:nvPr>
        </p:nvSpPr>
        <p:spPr>
          <a:xfrm>
            <a:off x="60876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4" name="Google Shape;194;p13"/>
          <p:cNvSpPr txBox="1">
            <a:spLocks noGrp="1"/>
          </p:cNvSpPr>
          <p:nvPr>
            <p:ph type="subTitle" idx="14"/>
          </p:nvPr>
        </p:nvSpPr>
        <p:spPr>
          <a:xfrm>
            <a:off x="60876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5" name="Google Shape;195;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6" name="Google Shape;196;p13"/>
          <p:cNvSpPr txBox="1">
            <a:spLocks noGrp="1"/>
          </p:cNvSpPr>
          <p:nvPr>
            <p:ph type="subTitle" idx="16"/>
          </p:nvPr>
        </p:nvSpPr>
        <p:spPr>
          <a:xfrm>
            <a:off x="7151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7" name="Google Shape;197;p13"/>
          <p:cNvSpPr txBox="1">
            <a:spLocks noGrp="1"/>
          </p:cNvSpPr>
          <p:nvPr>
            <p:ph type="subTitle" idx="17"/>
          </p:nvPr>
        </p:nvSpPr>
        <p:spPr>
          <a:xfrm>
            <a:off x="34038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8" name="Google Shape;198;p13"/>
          <p:cNvSpPr txBox="1">
            <a:spLocks noGrp="1"/>
          </p:cNvSpPr>
          <p:nvPr>
            <p:ph type="subTitle" idx="18"/>
          </p:nvPr>
        </p:nvSpPr>
        <p:spPr>
          <a:xfrm>
            <a:off x="60925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9" name="Google Shape;199;p13"/>
          <p:cNvSpPr txBox="1">
            <a:spLocks noGrp="1"/>
          </p:cNvSpPr>
          <p:nvPr>
            <p:ph type="subTitle" idx="19"/>
          </p:nvPr>
        </p:nvSpPr>
        <p:spPr>
          <a:xfrm>
            <a:off x="7151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0" name="Google Shape;200;p13"/>
          <p:cNvSpPr txBox="1">
            <a:spLocks noGrp="1"/>
          </p:cNvSpPr>
          <p:nvPr>
            <p:ph type="subTitle" idx="20"/>
          </p:nvPr>
        </p:nvSpPr>
        <p:spPr>
          <a:xfrm>
            <a:off x="34038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1" name="Google Shape;201;p13"/>
          <p:cNvSpPr txBox="1">
            <a:spLocks noGrp="1"/>
          </p:cNvSpPr>
          <p:nvPr>
            <p:ph type="subTitle" idx="21"/>
          </p:nvPr>
        </p:nvSpPr>
        <p:spPr>
          <a:xfrm>
            <a:off x="60925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02"/>
        <p:cNvGrpSpPr/>
        <p:nvPr/>
      </p:nvGrpSpPr>
      <p:grpSpPr>
        <a:xfrm>
          <a:off x="0" y="0"/>
          <a:ext cx="0" cy="0"/>
          <a:chOff x="0" y="0"/>
          <a:chExt cx="0" cy="0"/>
        </a:xfrm>
      </p:grpSpPr>
      <p:sp>
        <p:nvSpPr>
          <p:cNvPr id="203" name="Google Shape;203;p14"/>
          <p:cNvSpPr txBox="1">
            <a:spLocks noGrp="1"/>
          </p:cNvSpPr>
          <p:nvPr>
            <p:ph type="title"/>
          </p:nvPr>
        </p:nvSpPr>
        <p:spPr>
          <a:xfrm>
            <a:off x="2290025" y="3392700"/>
            <a:ext cx="4563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04" name="Google Shape;204;p14"/>
          <p:cNvSpPr txBox="1">
            <a:spLocks noGrp="1"/>
          </p:cNvSpPr>
          <p:nvPr>
            <p:ph type="subTitle" idx="1"/>
          </p:nvPr>
        </p:nvSpPr>
        <p:spPr>
          <a:xfrm>
            <a:off x="1458125" y="11881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05"/>
        <p:cNvGrpSpPr/>
        <p:nvPr/>
      </p:nvGrpSpPr>
      <p:grpSpPr>
        <a:xfrm>
          <a:off x="0" y="0"/>
          <a:ext cx="0" cy="0"/>
          <a:chOff x="0" y="0"/>
          <a:chExt cx="0" cy="0"/>
        </a:xfrm>
      </p:grpSpPr>
      <p:sp>
        <p:nvSpPr>
          <p:cNvPr id="206" name="Google Shape;206;p15"/>
          <p:cNvSpPr txBox="1">
            <a:spLocks noGrp="1"/>
          </p:cNvSpPr>
          <p:nvPr>
            <p:ph type="subTitle" idx="1"/>
          </p:nvPr>
        </p:nvSpPr>
        <p:spPr>
          <a:xfrm>
            <a:off x="720000" y="1212525"/>
            <a:ext cx="2907600" cy="135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08"/>
        <p:cNvGrpSpPr/>
        <p:nvPr/>
      </p:nvGrpSpPr>
      <p:grpSpPr>
        <a:xfrm>
          <a:off x="0" y="0"/>
          <a:ext cx="0" cy="0"/>
          <a:chOff x="0" y="0"/>
          <a:chExt cx="0" cy="0"/>
        </a:xfrm>
      </p:grpSpPr>
      <p:sp>
        <p:nvSpPr>
          <p:cNvPr id="209" name="Google Shape;209;p16"/>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0" name="Google Shape;210;p16"/>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1" name="Google Shape;211;p16"/>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16"/>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3" name="Google Shape;213;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14"/>
        <p:cNvGrpSpPr/>
        <p:nvPr/>
      </p:nvGrpSpPr>
      <p:grpSpPr>
        <a:xfrm>
          <a:off x="0" y="0"/>
          <a:ext cx="0" cy="0"/>
          <a:chOff x="0" y="0"/>
          <a:chExt cx="0" cy="0"/>
        </a:xfrm>
      </p:grpSpPr>
      <p:sp>
        <p:nvSpPr>
          <p:cNvPr id="215" name="Google Shape;215;p17"/>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6" name="Google Shape;216;p17"/>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17"/>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17"/>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0" name="Google Shape;220;p17"/>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1" name="Google Shape;221;p17"/>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22"/>
        <p:cNvGrpSpPr/>
        <p:nvPr/>
      </p:nvGrpSpPr>
      <p:grpSpPr>
        <a:xfrm>
          <a:off x="0" y="0"/>
          <a:ext cx="0" cy="0"/>
          <a:chOff x="0" y="0"/>
          <a:chExt cx="0" cy="0"/>
        </a:xfrm>
      </p:grpSpPr>
      <p:sp>
        <p:nvSpPr>
          <p:cNvPr id="223" name="Google Shape;22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4" name="Google Shape;224;p18"/>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5" name="Google Shape;225;p18"/>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18"/>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7" name="Google Shape;227;p18"/>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18"/>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9" name="Google Shape;229;p18"/>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30"/>
        <p:cNvGrpSpPr/>
        <p:nvPr/>
      </p:nvGrpSpPr>
      <p:grpSpPr>
        <a:xfrm>
          <a:off x="0" y="0"/>
          <a:ext cx="0" cy="0"/>
          <a:chOff x="0" y="0"/>
          <a:chExt cx="0" cy="0"/>
        </a:xfrm>
      </p:grpSpPr>
      <p:sp>
        <p:nvSpPr>
          <p:cNvPr id="231" name="Google Shape;231;p19"/>
          <p:cNvSpPr txBox="1">
            <a:spLocks noGrp="1"/>
          </p:cNvSpPr>
          <p:nvPr>
            <p:ph type="subTitle" idx="1"/>
          </p:nvPr>
        </p:nvSpPr>
        <p:spPr>
          <a:xfrm>
            <a:off x="1195875" y="1555975"/>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2" name="Google Shape;232;p19"/>
          <p:cNvSpPr txBox="1">
            <a:spLocks noGrp="1"/>
          </p:cNvSpPr>
          <p:nvPr>
            <p:ph type="subTitle" idx="2"/>
          </p:nvPr>
        </p:nvSpPr>
        <p:spPr>
          <a:xfrm>
            <a:off x="1195863" y="2269375"/>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19"/>
          <p:cNvSpPr txBox="1">
            <a:spLocks noGrp="1"/>
          </p:cNvSpPr>
          <p:nvPr>
            <p:ph type="subTitle" idx="3"/>
          </p:nvPr>
        </p:nvSpPr>
        <p:spPr>
          <a:xfrm>
            <a:off x="5081043" y="2269375"/>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4" name="Google Shape;234;p19"/>
          <p:cNvSpPr txBox="1">
            <a:spLocks noGrp="1"/>
          </p:cNvSpPr>
          <p:nvPr>
            <p:ph type="subTitle" idx="4"/>
          </p:nvPr>
        </p:nvSpPr>
        <p:spPr>
          <a:xfrm>
            <a:off x="1195863" y="3659300"/>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5" name="Google Shape;235;p19"/>
          <p:cNvSpPr txBox="1">
            <a:spLocks noGrp="1"/>
          </p:cNvSpPr>
          <p:nvPr>
            <p:ph type="subTitle" idx="5"/>
          </p:nvPr>
        </p:nvSpPr>
        <p:spPr>
          <a:xfrm>
            <a:off x="5081043" y="3659300"/>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7" name="Google Shape;237;p19"/>
          <p:cNvSpPr txBox="1">
            <a:spLocks noGrp="1"/>
          </p:cNvSpPr>
          <p:nvPr>
            <p:ph type="subTitle" idx="6"/>
          </p:nvPr>
        </p:nvSpPr>
        <p:spPr>
          <a:xfrm>
            <a:off x="1195875" y="2945900"/>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8" name="Google Shape;238;p19"/>
          <p:cNvSpPr txBox="1">
            <a:spLocks noGrp="1"/>
          </p:cNvSpPr>
          <p:nvPr>
            <p:ph type="subTitle" idx="7"/>
          </p:nvPr>
        </p:nvSpPr>
        <p:spPr>
          <a:xfrm>
            <a:off x="5081050" y="1555975"/>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9" name="Google Shape;239;p19"/>
          <p:cNvSpPr txBox="1">
            <a:spLocks noGrp="1"/>
          </p:cNvSpPr>
          <p:nvPr>
            <p:ph type="subTitle" idx="8"/>
          </p:nvPr>
        </p:nvSpPr>
        <p:spPr>
          <a:xfrm>
            <a:off x="5081050" y="2945900"/>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40"/>
        <p:cNvGrpSpPr/>
        <p:nvPr/>
      </p:nvGrpSpPr>
      <p:grpSpPr>
        <a:xfrm>
          <a:off x="0" y="0"/>
          <a:ext cx="0" cy="0"/>
          <a:chOff x="0" y="0"/>
          <a:chExt cx="0" cy="0"/>
        </a:xfrm>
      </p:grpSpPr>
      <p:sp>
        <p:nvSpPr>
          <p:cNvPr id="241" name="Google Shape;241;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2" name="Google Shape;242;p20"/>
          <p:cNvSpPr txBox="1">
            <a:spLocks noGrp="1"/>
          </p:cNvSpPr>
          <p:nvPr>
            <p:ph type="subTitle" idx="1"/>
          </p:nvPr>
        </p:nvSpPr>
        <p:spPr>
          <a:xfrm>
            <a:off x="7200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20"/>
          <p:cNvSpPr txBox="1">
            <a:spLocks noGrp="1"/>
          </p:cNvSpPr>
          <p:nvPr>
            <p:ph type="subTitle" idx="2"/>
          </p:nvPr>
        </p:nvSpPr>
        <p:spPr>
          <a:xfrm>
            <a:off x="34038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4" name="Google Shape;244;p20"/>
          <p:cNvSpPr txBox="1">
            <a:spLocks noGrp="1"/>
          </p:cNvSpPr>
          <p:nvPr>
            <p:ph type="subTitle" idx="3"/>
          </p:nvPr>
        </p:nvSpPr>
        <p:spPr>
          <a:xfrm>
            <a:off x="60876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5" name="Google Shape;245;p20"/>
          <p:cNvSpPr txBox="1">
            <a:spLocks noGrp="1"/>
          </p:cNvSpPr>
          <p:nvPr>
            <p:ph type="subTitle" idx="4"/>
          </p:nvPr>
        </p:nvSpPr>
        <p:spPr>
          <a:xfrm>
            <a:off x="7200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20"/>
          <p:cNvSpPr txBox="1">
            <a:spLocks noGrp="1"/>
          </p:cNvSpPr>
          <p:nvPr>
            <p:ph type="subTitle" idx="5"/>
          </p:nvPr>
        </p:nvSpPr>
        <p:spPr>
          <a:xfrm>
            <a:off x="34038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7" name="Google Shape;247;p20"/>
          <p:cNvSpPr txBox="1">
            <a:spLocks noGrp="1"/>
          </p:cNvSpPr>
          <p:nvPr>
            <p:ph type="subTitle" idx="6"/>
          </p:nvPr>
        </p:nvSpPr>
        <p:spPr>
          <a:xfrm>
            <a:off x="60876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8" name="Google Shape;248;p20"/>
          <p:cNvSpPr txBox="1">
            <a:spLocks noGrp="1"/>
          </p:cNvSpPr>
          <p:nvPr>
            <p:ph type="subTitle" idx="7"/>
          </p:nvPr>
        </p:nvSpPr>
        <p:spPr>
          <a:xfrm>
            <a:off x="7151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9" name="Google Shape;249;p20"/>
          <p:cNvSpPr txBox="1">
            <a:spLocks noGrp="1"/>
          </p:cNvSpPr>
          <p:nvPr>
            <p:ph type="subTitle" idx="8"/>
          </p:nvPr>
        </p:nvSpPr>
        <p:spPr>
          <a:xfrm>
            <a:off x="34038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50" name="Google Shape;250;p20"/>
          <p:cNvSpPr txBox="1">
            <a:spLocks noGrp="1"/>
          </p:cNvSpPr>
          <p:nvPr>
            <p:ph type="subTitle" idx="9"/>
          </p:nvPr>
        </p:nvSpPr>
        <p:spPr>
          <a:xfrm>
            <a:off x="60925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51" name="Google Shape;251;p20"/>
          <p:cNvSpPr txBox="1">
            <a:spLocks noGrp="1"/>
          </p:cNvSpPr>
          <p:nvPr>
            <p:ph type="subTitle" idx="13"/>
          </p:nvPr>
        </p:nvSpPr>
        <p:spPr>
          <a:xfrm>
            <a:off x="7151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52" name="Google Shape;252;p20"/>
          <p:cNvSpPr txBox="1">
            <a:spLocks noGrp="1"/>
          </p:cNvSpPr>
          <p:nvPr>
            <p:ph type="subTitle" idx="14"/>
          </p:nvPr>
        </p:nvSpPr>
        <p:spPr>
          <a:xfrm>
            <a:off x="34038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53" name="Google Shape;253;p20"/>
          <p:cNvSpPr txBox="1">
            <a:spLocks noGrp="1"/>
          </p:cNvSpPr>
          <p:nvPr>
            <p:ph type="subTitle" idx="15"/>
          </p:nvPr>
        </p:nvSpPr>
        <p:spPr>
          <a:xfrm>
            <a:off x="60925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54"/>
        <p:cNvGrpSpPr/>
        <p:nvPr/>
      </p:nvGrpSpPr>
      <p:grpSpPr>
        <a:xfrm>
          <a:off x="0" y="0"/>
          <a:ext cx="0" cy="0"/>
          <a:chOff x="0" y="0"/>
          <a:chExt cx="0" cy="0"/>
        </a:xfrm>
      </p:grpSpPr>
      <p:sp>
        <p:nvSpPr>
          <p:cNvPr id="255" name="Google Shape;255;p21"/>
          <p:cNvSpPr txBox="1">
            <a:spLocks noGrp="1"/>
          </p:cNvSpPr>
          <p:nvPr>
            <p:ph type="title" hasCustomPrompt="1"/>
          </p:nvPr>
        </p:nvSpPr>
        <p:spPr>
          <a:xfrm>
            <a:off x="1284000" y="540000"/>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56" name="Google Shape;256;p21"/>
          <p:cNvSpPr txBox="1">
            <a:spLocks noGrp="1"/>
          </p:cNvSpPr>
          <p:nvPr>
            <p:ph type="subTitle" idx="1"/>
          </p:nvPr>
        </p:nvSpPr>
        <p:spPr>
          <a:xfrm>
            <a:off x="1284000" y="1246025"/>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21"/>
          <p:cNvSpPr txBox="1">
            <a:spLocks noGrp="1"/>
          </p:cNvSpPr>
          <p:nvPr>
            <p:ph type="title" idx="2" hasCustomPrompt="1"/>
          </p:nvPr>
        </p:nvSpPr>
        <p:spPr>
          <a:xfrm>
            <a:off x="1284000" y="199613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58" name="Google Shape;258;p21"/>
          <p:cNvSpPr txBox="1">
            <a:spLocks noGrp="1"/>
          </p:cNvSpPr>
          <p:nvPr>
            <p:ph type="subTitle" idx="3"/>
          </p:nvPr>
        </p:nvSpPr>
        <p:spPr>
          <a:xfrm>
            <a:off x="1284000" y="270216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1"/>
          <p:cNvSpPr txBox="1">
            <a:spLocks noGrp="1"/>
          </p:cNvSpPr>
          <p:nvPr>
            <p:ph type="title" idx="4" hasCustomPrompt="1"/>
          </p:nvPr>
        </p:nvSpPr>
        <p:spPr>
          <a:xfrm>
            <a:off x="1284000" y="345228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0" name="Google Shape;260;p21"/>
          <p:cNvSpPr txBox="1">
            <a:spLocks noGrp="1"/>
          </p:cNvSpPr>
          <p:nvPr>
            <p:ph type="subTitle" idx="5"/>
          </p:nvPr>
        </p:nvSpPr>
        <p:spPr>
          <a:xfrm>
            <a:off x="1284000" y="415831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384"/>
        <p:cNvGrpSpPr/>
        <p:nvPr/>
      </p:nvGrpSpPr>
      <p:grpSpPr>
        <a:xfrm>
          <a:off x="0" y="0"/>
          <a:ext cx="0" cy="0"/>
          <a:chOff x="0" y="0"/>
          <a:chExt cx="0" cy="0"/>
        </a:xfrm>
      </p:grpSpPr>
      <p:sp>
        <p:nvSpPr>
          <p:cNvPr id="385" name="Google Shape;385;p24"/>
          <p:cNvSpPr txBox="1">
            <a:spLocks noGrp="1"/>
          </p:cNvSpPr>
          <p:nvPr>
            <p:ph type="ctrTitle"/>
          </p:nvPr>
        </p:nvSpPr>
        <p:spPr>
          <a:xfrm>
            <a:off x="2429950" y="669825"/>
            <a:ext cx="4284000" cy="99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86" name="Google Shape;386;p24"/>
          <p:cNvSpPr txBox="1">
            <a:spLocks noGrp="1"/>
          </p:cNvSpPr>
          <p:nvPr>
            <p:ph type="subTitle" idx="1"/>
          </p:nvPr>
        </p:nvSpPr>
        <p:spPr>
          <a:xfrm>
            <a:off x="2425075" y="1704550"/>
            <a:ext cx="4293900" cy="182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7"/>
        <p:cNvGrpSpPr/>
        <p:nvPr/>
      </p:nvGrpSpPr>
      <p:grpSpPr>
        <a:xfrm>
          <a:off x="0" y="0"/>
          <a:ext cx="0" cy="0"/>
          <a:chOff x="0" y="0"/>
          <a:chExt cx="0" cy="0"/>
        </a:xfrm>
      </p:grpSpPr>
      <p:sp>
        <p:nvSpPr>
          <p:cNvPr id="48" name="Google Shape;48;p4"/>
          <p:cNvSpPr/>
          <p:nvPr/>
        </p:nvSpPr>
        <p:spPr>
          <a:xfrm>
            <a:off x="439325" y="355925"/>
            <a:ext cx="8289300" cy="4403100"/>
          </a:xfrm>
          <a:prstGeom prst="roundRect">
            <a:avLst>
              <a:gd name="adj" fmla="val 661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txBox="1">
            <a:spLocks noGrp="1"/>
          </p:cNvSpPr>
          <p:nvPr>
            <p:ph type="body" idx="1"/>
          </p:nvPr>
        </p:nvSpPr>
        <p:spPr>
          <a:xfrm>
            <a:off x="720000" y="1564343"/>
            <a:ext cx="7704000" cy="2952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Char char="●"/>
              <a:defRPr>
                <a:solidFill>
                  <a:schemeClr val="dk1"/>
                </a:solidFill>
              </a:defRPr>
            </a:lvl1pPr>
            <a:lvl2pPr marL="914400" lvl="1" indent="-317500" rtl="0">
              <a:lnSpc>
                <a:spcPct val="100000"/>
              </a:lnSpc>
              <a:spcBef>
                <a:spcPts val="1000"/>
              </a:spcBef>
              <a:spcAft>
                <a:spcPts val="0"/>
              </a:spcAft>
              <a:buClr>
                <a:schemeClr val="dk1"/>
              </a:buClr>
              <a:buSzPts val="1400"/>
              <a:buChar char="○"/>
              <a:defRPr>
                <a:solidFill>
                  <a:schemeClr val="dk1"/>
                </a:solidFill>
              </a:defRPr>
            </a:lvl2pPr>
            <a:lvl3pPr marL="1371600" lvl="2" indent="-317500" rtl="0">
              <a:lnSpc>
                <a:spcPct val="115000"/>
              </a:lnSpc>
              <a:spcBef>
                <a:spcPts val="1000"/>
              </a:spcBef>
              <a:spcAft>
                <a:spcPts val="0"/>
              </a:spcAft>
              <a:buClr>
                <a:schemeClr val="dk1"/>
              </a:buClr>
              <a:buSzPts val="1400"/>
              <a:buChar char="■"/>
              <a:defRPr>
                <a:solidFill>
                  <a:schemeClr val="dk1"/>
                </a:solidFill>
              </a:defRPr>
            </a:lvl3pPr>
            <a:lvl4pPr marL="1828800" lvl="3" indent="-317500" rtl="0">
              <a:lnSpc>
                <a:spcPct val="115000"/>
              </a:lnSpc>
              <a:spcBef>
                <a:spcPts val="0"/>
              </a:spcBef>
              <a:spcAft>
                <a:spcPts val="0"/>
              </a:spcAft>
              <a:buClr>
                <a:schemeClr val="dk1"/>
              </a:buClr>
              <a:buSzPts val="1400"/>
              <a:buChar char="●"/>
              <a:defRPr>
                <a:solidFill>
                  <a:schemeClr val="dk1"/>
                </a:solidFill>
              </a:defRPr>
            </a:lvl4pPr>
            <a:lvl5pPr marL="2286000" lvl="4" indent="-317500" rtl="0">
              <a:lnSpc>
                <a:spcPct val="115000"/>
              </a:lnSpc>
              <a:spcBef>
                <a:spcPts val="0"/>
              </a:spcBef>
              <a:spcAft>
                <a:spcPts val="0"/>
              </a:spcAft>
              <a:buClr>
                <a:schemeClr val="dk1"/>
              </a:buClr>
              <a:buSzPts val="1400"/>
              <a:buChar char="○"/>
              <a:defRPr>
                <a:solidFill>
                  <a:schemeClr val="dk1"/>
                </a:solidFill>
              </a:defRPr>
            </a:lvl5pPr>
            <a:lvl6pPr marL="2743200" lvl="5" indent="-317500" rtl="0">
              <a:lnSpc>
                <a:spcPct val="115000"/>
              </a:lnSpc>
              <a:spcBef>
                <a:spcPts val="0"/>
              </a:spcBef>
              <a:spcAft>
                <a:spcPts val="0"/>
              </a:spcAft>
              <a:buClr>
                <a:schemeClr val="dk1"/>
              </a:buClr>
              <a:buSzPts val="1400"/>
              <a:buChar char="■"/>
              <a:defRPr>
                <a:solidFill>
                  <a:schemeClr val="dk1"/>
                </a:solidFill>
              </a:defRPr>
            </a:lvl6pPr>
            <a:lvl7pPr marL="3200400" lvl="6" indent="-317500" rtl="0">
              <a:lnSpc>
                <a:spcPct val="115000"/>
              </a:lnSpc>
              <a:spcBef>
                <a:spcPts val="0"/>
              </a:spcBef>
              <a:spcAft>
                <a:spcPts val="0"/>
              </a:spcAft>
              <a:buClr>
                <a:schemeClr val="dk1"/>
              </a:buClr>
              <a:buSzPts val="1400"/>
              <a:buChar char="●"/>
              <a:defRPr>
                <a:solidFill>
                  <a:schemeClr val="dk1"/>
                </a:solidFill>
              </a:defRPr>
            </a:lvl7pPr>
            <a:lvl8pPr marL="3657600" lvl="7" indent="-317500" rtl="0">
              <a:lnSpc>
                <a:spcPct val="115000"/>
              </a:lnSpc>
              <a:spcBef>
                <a:spcPts val="0"/>
              </a:spcBef>
              <a:spcAft>
                <a:spcPts val="0"/>
              </a:spcAft>
              <a:buClr>
                <a:schemeClr val="dk1"/>
              </a:buClr>
              <a:buSzPts val="1400"/>
              <a:buChar char="○"/>
              <a:defRPr>
                <a:solidFill>
                  <a:schemeClr val="dk1"/>
                </a:solidFill>
              </a:defRPr>
            </a:lvl8pPr>
            <a:lvl9pPr marL="4114800" lvl="8" indent="-317500" rtl="0">
              <a:lnSpc>
                <a:spcPct val="115000"/>
              </a:lnSpc>
              <a:spcBef>
                <a:spcPts val="0"/>
              </a:spcBef>
              <a:spcAft>
                <a:spcPts val="0"/>
              </a:spcAft>
              <a:buClr>
                <a:schemeClr val="dk1"/>
              </a:buClr>
              <a:buSzPts val="1400"/>
              <a:buChar char="■"/>
              <a:defRPr>
                <a:solidFill>
                  <a:schemeClr val="dk1"/>
                </a:solidFill>
              </a:defRPr>
            </a:lvl9pPr>
          </a:lstStyle>
          <a:p>
            <a:endParaRPr/>
          </a:p>
        </p:txBody>
      </p:sp>
      <p:grpSp>
        <p:nvGrpSpPr>
          <p:cNvPr id="50" name="Google Shape;50;p4"/>
          <p:cNvGrpSpPr/>
          <p:nvPr/>
        </p:nvGrpSpPr>
        <p:grpSpPr>
          <a:xfrm>
            <a:off x="166131" y="110373"/>
            <a:ext cx="8837213" cy="4930707"/>
            <a:chOff x="166131" y="110373"/>
            <a:chExt cx="8837213" cy="4930707"/>
          </a:xfrm>
        </p:grpSpPr>
        <p:grpSp>
          <p:nvGrpSpPr>
            <p:cNvPr id="51" name="Google Shape;51;p4"/>
            <p:cNvGrpSpPr/>
            <p:nvPr/>
          </p:nvGrpSpPr>
          <p:grpSpPr>
            <a:xfrm>
              <a:off x="245631" y="121205"/>
              <a:ext cx="167400" cy="167400"/>
              <a:chOff x="3216925" y="225750"/>
              <a:chExt cx="167400" cy="167400"/>
            </a:xfrm>
          </p:grpSpPr>
          <p:cxnSp>
            <p:nvCxnSpPr>
              <p:cNvPr id="52" name="Google Shape;52;p4"/>
              <p:cNvCxnSpPr/>
              <p:nvPr/>
            </p:nvCxnSpPr>
            <p:spPr>
              <a:xfrm>
                <a:off x="3300613" y="225750"/>
                <a:ext cx="0" cy="167400"/>
              </a:xfrm>
              <a:prstGeom prst="straightConnector1">
                <a:avLst/>
              </a:prstGeom>
              <a:noFill/>
              <a:ln w="19050" cap="flat" cmpd="sng">
                <a:solidFill>
                  <a:schemeClr val="lt1"/>
                </a:solidFill>
                <a:prstDash val="solid"/>
                <a:round/>
                <a:headEnd type="none" w="med" len="med"/>
                <a:tailEnd type="none" w="med" len="med"/>
              </a:ln>
            </p:spPr>
          </p:cxnSp>
          <p:cxnSp>
            <p:nvCxnSpPr>
              <p:cNvPr id="53" name="Google Shape;53;p4"/>
              <p:cNvCxnSpPr/>
              <p:nvPr/>
            </p:nvCxnSpPr>
            <p:spPr>
              <a:xfrm rot="10800000">
                <a:off x="3216925" y="309377"/>
                <a:ext cx="167400" cy="0"/>
              </a:xfrm>
              <a:prstGeom prst="straightConnector1">
                <a:avLst/>
              </a:prstGeom>
              <a:noFill/>
              <a:ln w="19050" cap="flat" cmpd="sng">
                <a:solidFill>
                  <a:schemeClr val="lt1"/>
                </a:solidFill>
                <a:prstDash val="solid"/>
                <a:round/>
                <a:headEnd type="none" w="med" len="med"/>
                <a:tailEnd type="none" w="med" len="med"/>
              </a:ln>
            </p:spPr>
          </p:cxnSp>
        </p:grpSp>
        <p:grpSp>
          <p:nvGrpSpPr>
            <p:cNvPr id="54" name="Google Shape;54;p4"/>
            <p:cNvGrpSpPr/>
            <p:nvPr/>
          </p:nvGrpSpPr>
          <p:grpSpPr>
            <a:xfrm>
              <a:off x="4517431" y="111218"/>
              <a:ext cx="167400" cy="167400"/>
              <a:chOff x="3216925" y="225750"/>
              <a:chExt cx="167400" cy="167400"/>
            </a:xfrm>
          </p:grpSpPr>
          <p:cxnSp>
            <p:nvCxnSpPr>
              <p:cNvPr id="55" name="Google Shape;55;p4"/>
              <p:cNvCxnSpPr/>
              <p:nvPr/>
            </p:nvCxnSpPr>
            <p:spPr>
              <a:xfrm>
                <a:off x="3300613" y="225750"/>
                <a:ext cx="0" cy="167400"/>
              </a:xfrm>
              <a:prstGeom prst="straightConnector1">
                <a:avLst/>
              </a:prstGeom>
              <a:noFill/>
              <a:ln w="19050" cap="flat" cmpd="sng">
                <a:solidFill>
                  <a:schemeClr val="lt1"/>
                </a:solidFill>
                <a:prstDash val="solid"/>
                <a:round/>
                <a:headEnd type="none" w="med" len="med"/>
                <a:tailEnd type="none" w="med" len="med"/>
              </a:ln>
            </p:spPr>
          </p:cxnSp>
          <p:cxnSp>
            <p:nvCxnSpPr>
              <p:cNvPr id="56" name="Google Shape;56;p4"/>
              <p:cNvCxnSpPr/>
              <p:nvPr/>
            </p:nvCxnSpPr>
            <p:spPr>
              <a:xfrm rot="10800000">
                <a:off x="3216925" y="309377"/>
                <a:ext cx="167400" cy="0"/>
              </a:xfrm>
              <a:prstGeom prst="straightConnector1">
                <a:avLst/>
              </a:prstGeom>
              <a:noFill/>
              <a:ln w="19050" cap="flat" cmpd="sng">
                <a:solidFill>
                  <a:schemeClr val="lt1"/>
                </a:solidFill>
                <a:prstDash val="solid"/>
                <a:round/>
                <a:headEnd type="none" w="med" len="med"/>
                <a:tailEnd type="none" w="med" len="med"/>
              </a:ln>
            </p:spPr>
          </p:cxnSp>
        </p:grpSp>
        <p:grpSp>
          <p:nvGrpSpPr>
            <p:cNvPr id="57" name="Google Shape;57;p4"/>
            <p:cNvGrpSpPr/>
            <p:nvPr/>
          </p:nvGrpSpPr>
          <p:grpSpPr>
            <a:xfrm>
              <a:off x="168106" y="2487168"/>
              <a:ext cx="167400" cy="167400"/>
              <a:chOff x="3216925" y="225750"/>
              <a:chExt cx="167400" cy="167400"/>
            </a:xfrm>
          </p:grpSpPr>
          <p:cxnSp>
            <p:nvCxnSpPr>
              <p:cNvPr id="58" name="Google Shape;58;p4"/>
              <p:cNvCxnSpPr/>
              <p:nvPr/>
            </p:nvCxnSpPr>
            <p:spPr>
              <a:xfrm>
                <a:off x="3300613" y="225750"/>
                <a:ext cx="0" cy="167400"/>
              </a:xfrm>
              <a:prstGeom prst="straightConnector1">
                <a:avLst/>
              </a:prstGeom>
              <a:noFill/>
              <a:ln w="19050" cap="flat" cmpd="sng">
                <a:solidFill>
                  <a:schemeClr val="accent6"/>
                </a:solidFill>
                <a:prstDash val="solid"/>
                <a:round/>
                <a:headEnd type="none" w="med" len="med"/>
                <a:tailEnd type="none" w="med" len="med"/>
              </a:ln>
            </p:spPr>
          </p:cxnSp>
          <p:cxnSp>
            <p:nvCxnSpPr>
              <p:cNvPr id="59" name="Google Shape;59;p4"/>
              <p:cNvCxnSpPr/>
              <p:nvPr/>
            </p:nvCxnSpPr>
            <p:spPr>
              <a:xfrm rot="10800000">
                <a:off x="3216925" y="309377"/>
                <a:ext cx="167400" cy="0"/>
              </a:xfrm>
              <a:prstGeom prst="straightConnector1">
                <a:avLst/>
              </a:prstGeom>
              <a:noFill/>
              <a:ln w="19050" cap="flat" cmpd="sng">
                <a:solidFill>
                  <a:schemeClr val="accent6"/>
                </a:solidFill>
                <a:prstDash val="solid"/>
                <a:round/>
                <a:headEnd type="none" w="med" len="med"/>
                <a:tailEnd type="none" w="med" len="med"/>
              </a:ln>
            </p:spPr>
          </p:cxnSp>
        </p:grpSp>
        <p:sp>
          <p:nvSpPr>
            <p:cNvPr id="60" name="Google Shape;60;p4"/>
            <p:cNvSpPr/>
            <p:nvPr/>
          </p:nvSpPr>
          <p:spPr>
            <a:xfrm>
              <a:off x="318531" y="7961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318531" y="22439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166131" y="33107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318531" y="44537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2909331" y="1865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4128531" y="1103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5271531" y="2627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6033531" y="1865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4"/>
            <p:cNvGrpSpPr/>
            <p:nvPr/>
          </p:nvGrpSpPr>
          <p:grpSpPr>
            <a:xfrm>
              <a:off x="8835943" y="111230"/>
              <a:ext cx="167400" cy="167400"/>
              <a:chOff x="3216925" y="225750"/>
              <a:chExt cx="167400" cy="167400"/>
            </a:xfrm>
          </p:grpSpPr>
          <p:cxnSp>
            <p:nvCxnSpPr>
              <p:cNvPr id="69" name="Google Shape;69;p4"/>
              <p:cNvCxnSpPr/>
              <p:nvPr/>
            </p:nvCxnSpPr>
            <p:spPr>
              <a:xfrm>
                <a:off x="3300613" y="225750"/>
                <a:ext cx="0" cy="167400"/>
              </a:xfrm>
              <a:prstGeom prst="straightConnector1">
                <a:avLst/>
              </a:prstGeom>
              <a:noFill/>
              <a:ln w="19050" cap="flat" cmpd="sng">
                <a:solidFill>
                  <a:schemeClr val="lt1"/>
                </a:solidFill>
                <a:prstDash val="solid"/>
                <a:round/>
                <a:headEnd type="none" w="med" len="med"/>
                <a:tailEnd type="none" w="med" len="med"/>
              </a:ln>
            </p:spPr>
          </p:cxnSp>
          <p:cxnSp>
            <p:nvCxnSpPr>
              <p:cNvPr id="70" name="Google Shape;70;p4"/>
              <p:cNvCxnSpPr/>
              <p:nvPr/>
            </p:nvCxnSpPr>
            <p:spPr>
              <a:xfrm rot="10800000">
                <a:off x="3216925" y="309377"/>
                <a:ext cx="167400" cy="0"/>
              </a:xfrm>
              <a:prstGeom prst="straightConnector1">
                <a:avLst/>
              </a:prstGeom>
              <a:noFill/>
              <a:ln w="19050" cap="flat" cmpd="sng">
                <a:solidFill>
                  <a:schemeClr val="lt1"/>
                </a:solidFill>
                <a:prstDash val="solid"/>
                <a:round/>
                <a:headEnd type="none" w="med" len="med"/>
                <a:tailEnd type="none" w="med" len="med"/>
              </a:ln>
            </p:spPr>
          </p:cxnSp>
        </p:grpSp>
        <p:sp>
          <p:nvSpPr>
            <p:cNvPr id="71" name="Google Shape;71;p4"/>
            <p:cNvSpPr/>
            <p:nvPr/>
          </p:nvSpPr>
          <p:spPr>
            <a:xfrm>
              <a:off x="7938531" y="1865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8929131" y="7961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4"/>
            <p:cNvGrpSpPr/>
            <p:nvPr/>
          </p:nvGrpSpPr>
          <p:grpSpPr>
            <a:xfrm>
              <a:off x="8835943" y="2499293"/>
              <a:ext cx="167400" cy="167400"/>
              <a:chOff x="3216925" y="225750"/>
              <a:chExt cx="167400" cy="167400"/>
            </a:xfrm>
          </p:grpSpPr>
          <p:cxnSp>
            <p:nvCxnSpPr>
              <p:cNvPr id="74" name="Google Shape;74;p4"/>
              <p:cNvCxnSpPr/>
              <p:nvPr/>
            </p:nvCxnSpPr>
            <p:spPr>
              <a:xfrm>
                <a:off x="3300613" y="225750"/>
                <a:ext cx="0" cy="167400"/>
              </a:xfrm>
              <a:prstGeom prst="straightConnector1">
                <a:avLst/>
              </a:prstGeom>
              <a:noFill/>
              <a:ln w="19050" cap="flat" cmpd="sng">
                <a:solidFill>
                  <a:schemeClr val="accent2"/>
                </a:solidFill>
                <a:prstDash val="solid"/>
                <a:round/>
                <a:headEnd type="none" w="med" len="med"/>
                <a:tailEnd type="none" w="med" len="med"/>
              </a:ln>
            </p:spPr>
          </p:cxnSp>
          <p:cxnSp>
            <p:nvCxnSpPr>
              <p:cNvPr id="75" name="Google Shape;75;p4"/>
              <p:cNvCxnSpPr/>
              <p:nvPr/>
            </p:nvCxnSpPr>
            <p:spPr>
              <a:xfrm rot="10800000">
                <a:off x="3216925" y="309377"/>
                <a:ext cx="167400" cy="0"/>
              </a:xfrm>
              <a:prstGeom prst="straightConnector1">
                <a:avLst/>
              </a:prstGeom>
              <a:noFill/>
              <a:ln w="19050" cap="flat" cmpd="sng">
                <a:solidFill>
                  <a:schemeClr val="accent2"/>
                </a:solidFill>
                <a:prstDash val="solid"/>
                <a:round/>
                <a:headEnd type="none" w="med" len="med"/>
                <a:tailEnd type="none" w="med" len="med"/>
              </a:ln>
            </p:spPr>
          </p:cxnSp>
        </p:grpSp>
        <p:sp>
          <p:nvSpPr>
            <p:cNvPr id="76" name="Google Shape;76;p4"/>
            <p:cNvSpPr/>
            <p:nvPr/>
          </p:nvSpPr>
          <p:spPr>
            <a:xfrm>
              <a:off x="8929131" y="38441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243331" y="49109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5957331" y="49871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4204731" y="49871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1994931" y="49109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3061731" y="4987173"/>
              <a:ext cx="21600" cy="21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4"/>
            <p:cNvGrpSpPr/>
            <p:nvPr/>
          </p:nvGrpSpPr>
          <p:grpSpPr>
            <a:xfrm>
              <a:off x="245631" y="4873680"/>
              <a:ext cx="167400" cy="167400"/>
              <a:chOff x="3216925" y="225750"/>
              <a:chExt cx="167400" cy="167400"/>
            </a:xfrm>
          </p:grpSpPr>
          <p:cxnSp>
            <p:nvCxnSpPr>
              <p:cNvPr id="83" name="Google Shape;83;p4"/>
              <p:cNvCxnSpPr/>
              <p:nvPr/>
            </p:nvCxnSpPr>
            <p:spPr>
              <a:xfrm>
                <a:off x="3300613" y="225750"/>
                <a:ext cx="0" cy="167400"/>
              </a:xfrm>
              <a:prstGeom prst="straightConnector1">
                <a:avLst/>
              </a:prstGeom>
              <a:noFill/>
              <a:ln w="19050" cap="flat" cmpd="sng">
                <a:solidFill>
                  <a:schemeClr val="lt1"/>
                </a:solidFill>
                <a:prstDash val="solid"/>
                <a:round/>
                <a:headEnd type="none" w="med" len="med"/>
                <a:tailEnd type="none" w="med" len="med"/>
              </a:ln>
            </p:spPr>
          </p:cxnSp>
          <p:cxnSp>
            <p:nvCxnSpPr>
              <p:cNvPr id="84" name="Google Shape;84;p4"/>
              <p:cNvCxnSpPr/>
              <p:nvPr/>
            </p:nvCxnSpPr>
            <p:spPr>
              <a:xfrm rot="10800000">
                <a:off x="3216925" y="309377"/>
                <a:ext cx="167400" cy="0"/>
              </a:xfrm>
              <a:prstGeom prst="straightConnector1">
                <a:avLst/>
              </a:prstGeom>
              <a:noFill/>
              <a:ln w="19050" cap="flat" cmpd="sng">
                <a:solidFill>
                  <a:schemeClr val="lt1"/>
                </a:solidFill>
                <a:prstDash val="solid"/>
                <a:round/>
                <a:headEnd type="none" w="med" len="med"/>
                <a:tailEnd type="none" w="med" len="med"/>
              </a:ln>
            </p:spPr>
          </p:cxnSp>
        </p:grpSp>
        <p:grpSp>
          <p:nvGrpSpPr>
            <p:cNvPr id="85" name="Google Shape;85;p4"/>
            <p:cNvGrpSpPr/>
            <p:nvPr/>
          </p:nvGrpSpPr>
          <p:grpSpPr>
            <a:xfrm>
              <a:off x="4517431" y="4863693"/>
              <a:ext cx="167400" cy="167400"/>
              <a:chOff x="3216925" y="225750"/>
              <a:chExt cx="167400" cy="167400"/>
            </a:xfrm>
          </p:grpSpPr>
          <p:cxnSp>
            <p:nvCxnSpPr>
              <p:cNvPr id="86" name="Google Shape;86;p4"/>
              <p:cNvCxnSpPr/>
              <p:nvPr/>
            </p:nvCxnSpPr>
            <p:spPr>
              <a:xfrm>
                <a:off x="3300613" y="225750"/>
                <a:ext cx="0" cy="167400"/>
              </a:xfrm>
              <a:prstGeom prst="straightConnector1">
                <a:avLst/>
              </a:prstGeom>
              <a:noFill/>
              <a:ln w="19050" cap="flat" cmpd="sng">
                <a:solidFill>
                  <a:schemeClr val="lt1"/>
                </a:solidFill>
                <a:prstDash val="solid"/>
                <a:round/>
                <a:headEnd type="none" w="med" len="med"/>
                <a:tailEnd type="none" w="med" len="med"/>
              </a:ln>
            </p:spPr>
          </p:cxnSp>
          <p:cxnSp>
            <p:nvCxnSpPr>
              <p:cNvPr id="87" name="Google Shape;87;p4"/>
              <p:cNvCxnSpPr/>
              <p:nvPr/>
            </p:nvCxnSpPr>
            <p:spPr>
              <a:xfrm rot="10800000">
                <a:off x="3216925" y="309377"/>
                <a:ext cx="167400" cy="0"/>
              </a:xfrm>
              <a:prstGeom prst="straightConnector1">
                <a:avLst/>
              </a:prstGeom>
              <a:noFill/>
              <a:ln w="19050" cap="flat" cmpd="sng">
                <a:solidFill>
                  <a:schemeClr val="lt1"/>
                </a:solidFill>
                <a:prstDash val="solid"/>
                <a:round/>
                <a:headEnd type="none" w="med" len="med"/>
                <a:tailEnd type="none" w="med" len="med"/>
              </a:ln>
            </p:spPr>
          </p:cxnSp>
        </p:grpSp>
        <p:grpSp>
          <p:nvGrpSpPr>
            <p:cNvPr id="88" name="Google Shape;88;p4"/>
            <p:cNvGrpSpPr/>
            <p:nvPr/>
          </p:nvGrpSpPr>
          <p:grpSpPr>
            <a:xfrm>
              <a:off x="8835943" y="4863705"/>
              <a:ext cx="167400" cy="167400"/>
              <a:chOff x="3216925" y="225750"/>
              <a:chExt cx="167400" cy="167400"/>
            </a:xfrm>
          </p:grpSpPr>
          <p:cxnSp>
            <p:nvCxnSpPr>
              <p:cNvPr id="89" name="Google Shape;89;p4"/>
              <p:cNvCxnSpPr/>
              <p:nvPr/>
            </p:nvCxnSpPr>
            <p:spPr>
              <a:xfrm>
                <a:off x="3300613" y="225750"/>
                <a:ext cx="0" cy="167400"/>
              </a:xfrm>
              <a:prstGeom prst="straightConnector1">
                <a:avLst/>
              </a:prstGeom>
              <a:noFill/>
              <a:ln w="19050" cap="flat" cmpd="sng">
                <a:solidFill>
                  <a:schemeClr val="lt1"/>
                </a:solidFill>
                <a:prstDash val="solid"/>
                <a:round/>
                <a:headEnd type="none" w="med" len="med"/>
                <a:tailEnd type="none" w="med" len="med"/>
              </a:ln>
            </p:spPr>
          </p:cxnSp>
          <p:cxnSp>
            <p:nvCxnSpPr>
              <p:cNvPr id="90" name="Google Shape;90;p4"/>
              <p:cNvCxnSpPr/>
              <p:nvPr/>
            </p:nvCxnSpPr>
            <p:spPr>
              <a:xfrm rot="10800000">
                <a:off x="3216925" y="309377"/>
                <a:ext cx="167400" cy="0"/>
              </a:xfrm>
              <a:prstGeom prst="straightConnector1">
                <a:avLst/>
              </a:prstGeom>
              <a:noFill/>
              <a:ln w="19050" cap="flat" cmpd="sng">
                <a:solidFill>
                  <a:schemeClr val="lt1"/>
                </a:solidFill>
                <a:prstDash val="solid"/>
                <a:round/>
                <a:headEnd type="none" w="med" len="med"/>
                <a:tailEnd type="none" w="med" len="med"/>
              </a:ln>
            </p:spPr>
          </p:cxnSp>
        </p:grpSp>
        <p:grpSp>
          <p:nvGrpSpPr>
            <p:cNvPr id="91" name="Google Shape;91;p4"/>
            <p:cNvGrpSpPr/>
            <p:nvPr/>
          </p:nvGrpSpPr>
          <p:grpSpPr>
            <a:xfrm>
              <a:off x="6676687" y="4863705"/>
              <a:ext cx="167400" cy="167400"/>
              <a:chOff x="3216925" y="225750"/>
              <a:chExt cx="167400" cy="167400"/>
            </a:xfrm>
          </p:grpSpPr>
          <p:cxnSp>
            <p:nvCxnSpPr>
              <p:cNvPr id="92" name="Google Shape;92;p4"/>
              <p:cNvCxnSpPr/>
              <p:nvPr/>
            </p:nvCxnSpPr>
            <p:spPr>
              <a:xfrm>
                <a:off x="3300613" y="225750"/>
                <a:ext cx="0" cy="167400"/>
              </a:xfrm>
              <a:prstGeom prst="straightConnector1">
                <a:avLst/>
              </a:prstGeom>
              <a:noFill/>
              <a:ln w="19050" cap="flat" cmpd="sng">
                <a:solidFill>
                  <a:schemeClr val="accent1"/>
                </a:solidFill>
                <a:prstDash val="solid"/>
                <a:round/>
                <a:headEnd type="none" w="med" len="med"/>
                <a:tailEnd type="none" w="med" len="med"/>
              </a:ln>
            </p:spPr>
          </p:cxnSp>
          <p:cxnSp>
            <p:nvCxnSpPr>
              <p:cNvPr id="93" name="Google Shape;93;p4"/>
              <p:cNvCxnSpPr/>
              <p:nvPr/>
            </p:nvCxnSpPr>
            <p:spPr>
              <a:xfrm rot="10800000">
                <a:off x="3216925" y="309377"/>
                <a:ext cx="167400" cy="0"/>
              </a:xfrm>
              <a:prstGeom prst="straightConnector1">
                <a:avLst/>
              </a:prstGeom>
              <a:noFill/>
              <a:ln w="19050" cap="flat" cmpd="sng">
                <a:solidFill>
                  <a:schemeClr val="accent1"/>
                </a:solidFill>
                <a:prstDash val="solid"/>
                <a:round/>
                <a:headEnd type="none" w="med" len="med"/>
                <a:tailEnd type="none" w="med" len="med"/>
              </a:ln>
            </p:spPr>
          </p:cxnSp>
        </p:grpSp>
        <p:grpSp>
          <p:nvGrpSpPr>
            <p:cNvPr id="94" name="Google Shape;94;p4"/>
            <p:cNvGrpSpPr/>
            <p:nvPr/>
          </p:nvGrpSpPr>
          <p:grpSpPr>
            <a:xfrm>
              <a:off x="6676687" y="111230"/>
              <a:ext cx="167400" cy="167400"/>
              <a:chOff x="3216925" y="225750"/>
              <a:chExt cx="167400" cy="167400"/>
            </a:xfrm>
          </p:grpSpPr>
          <p:cxnSp>
            <p:nvCxnSpPr>
              <p:cNvPr id="95" name="Google Shape;95;p4"/>
              <p:cNvCxnSpPr/>
              <p:nvPr/>
            </p:nvCxnSpPr>
            <p:spPr>
              <a:xfrm>
                <a:off x="3300613" y="225750"/>
                <a:ext cx="0" cy="167400"/>
              </a:xfrm>
              <a:prstGeom prst="straightConnector1">
                <a:avLst/>
              </a:prstGeom>
              <a:noFill/>
              <a:ln w="19050" cap="flat" cmpd="sng">
                <a:solidFill>
                  <a:schemeClr val="lt2"/>
                </a:solidFill>
                <a:prstDash val="solid"/>
                <a:round/>
                <a:headEnd type="none" w="med" len="med"/>
                <a:tailEnd type="none" w="med" len="med"/>
              </a:ln>
            </p:spPr>
          </p:cxnSp>
          <p:cxnSp>
            <p:nvCxnSpPr>
              <p:cNvPr id="96" name="Google Shape;96;p4"/>
              <p:cNvCxnSpPr/>
              <p:nvPr/>
            </p:nvCxnSpPr>
            <p:spPr>
              <a:xfrm rot="10800000">
                <a:off x="3216925" y="309377"/>
                <a:ext cx="167400" cy="0"/>
              </a:xfrm>
              <a:prstGeom prst="straightConnector1">
                <a:avLst/>
              </a:prstGeom>
              <a:noFill/>
              <a:ln w="19050" cap="flat" cmpd="sng">
                <a:solidFill>
                  <a:schemeClr val="lt2"/>
                </a:solidFill>
                <a:prstDash val="solid"/>
                <a:round/>
                <a:headEnd type="none" w="med" len="med"/>
                <a:tailEnd type="none" w="med" len="med"/>
              </a:ln>
            </p:spPr>
          </p:cxnSp>
        </p:grpSp>
        <p:grpSp>
          <p:nvGrpSpPr>
            <p:cNvPr id="97" name="Google Shape;97;p4"/>
            <p:cNvGrpSpPr/>
            <p:nvPr/>
          </p:nvGrpSpPr>
          <p:grpSpPr>
            <a:xfrm>
              <a:off x="2381531" y="4863705"/>
              <a:ext cx="167400" cy="167400"/>
              <a:chOff x="3216925" y="225750"/>
              <a:chExt cx="167400" cy="167400"/>
            </a:xfrm>
          </p:grpSpPr>
          <p:cxnSp>
            <p:nvCxnSpPr>
              <p:cNvPr id="98" name="Google Shape;98;p4"/>
              <p:cNvCxnSpPr/>
              <p:nvPr/>
            </p:nvCxnSpPr>
            <p:spPr>
              <a:xfrm>
                <a:off x="3300613" y="225750"/>
                <a:ext cx="0" cy="167400"/>
              </a:xfrm>
              <a:prstGeom prst="straightConnector1">
                <a:avLst/>
              </a:prstGeom>
              <a:noFill/>
              <a:ln w="19050" cap="flat" cmpd="sng">
                <a:solidFill>
                  <a:schemeClr val="accent5"/>
                </a:solidFill>
                <a:prstDash val="solid"/>
                <a:round/>
                <a:headEnd type="none" w="med" len="med"/>
                <a:tailEnd type="none" w="med" len="med"/>
              </a:ln>
            </p:spPr>
          </p:cxnSp>
          <p:cxnSp>
            <p:nvCxnSpPr>
              <p:cNvPr id="99" name="Google Shape;99;p4"/>
              <p:cNvCxnSpPr/>
              <p:nvPr/>
            </p:nvCxnSpPr>
            <p:spPr>
              <a:xfrm rot="10800000">
                <a:off x="3216925" y="309377"/>
                <a:ext cx="167400" cy="0"/>
              </a:xfrm>
              <a:prstGeom prst="straightConnector1">
                <a:avLst/>
              </a:prstGeom>
              <a:noFill/>
              <a:ln w="19050" cap="flat" cmpd="sng">
                <a:solidFill>
                  <a:schemeClr val="accent5"/>
                </a:solidFill>
                <a:prstDash val="solid"/>
                <a:round/>
                <a:headEnd type="none" w="med" len="med"/>
                <a:tailEnd type="none" w="med" len="med"/>
              </a:ln>
            </p:spPr>
          </p:cxnSp>
        </p:grpSp>
        <p:grpSp>
          <p:nvGrpSpPr>
            <p:cNvPr id="100" name="Google Shape;100;p4"/>
            <p:cNvGrpSpPr/>
            <p:nvPr/>
          </p:nvGrpSpPr>
          <p:grpSpPr>
            <a:xfrm>
              <a:off x="2381531" y="111230"/>
              <a:ext cx="167400" cy="167400"/>
              <a:chOff x="3216925" y="225750"/>
              <a:chExt cx="167400" cy="167400"/>
            </a:xfrm>
          </p:grpSpPr>
          <p:cxnSp>
            <p:nvCxnSpPr>
              <p:cNvPr id="101" name="Google Shape;101;p4"/>
              <p:cNvCxnSpPr/>
              <p:nvPr/>
            </p:nvCxnSpPr>
            <p:spPr>
              <a:xfrm>
                <a:off x="3300613" y="225750"/>
                <a:ext cx="0" cy="167400"/>
              </a:xfrm>
              <a:prstGeom prst="straightConnector1">
                <a:avLst/>
              </a:prstGeom>
              <a:noFill/>
              <a:ln w="19050" cap="flat" cmpd="sng">
                <a:solidFill>
                  <a:schemeClr val="accent3"/>
                </a:solidFill>
                <a:prstDash val="solid"/>
                <a:round/>
                <a:headEnd type="none" w="med" len="med"/>
                <a:tailEnd type="none" w="med" len="med"/>
              </a:ln>
            </p:spPr>
          </p:cxnSp>
          <p:cxnSp>
            <p:nvCxnSpPr>
              <p:cNvPr id="102" name="Google Shape;102;p4"/>
              <p:cNvCxnSpPr/>
              <p:nvPr/>
            </p:nvCxnSpPr>
            <p:spPr>
              <a:xfrm rot="10800000">
                <a:off x="3216925" y="309377"/>
                <a:ext cx="167400" cy="0"/>
              </a:xfrm>
              <a:prstGeom prst="straightConnector1">
                <a:avLst/>
              </a:prstGeom>
              <a:noFill/>
              <a:ln w="19050" cap="flat" cmpd="sng">
                <a:solidFill>
                  <a:schemeClr val="accent3"/>
                </a:solidFill>
                <a:prstDash val="solid"/>
                <a:round/>
                <a:headEnd type="none" w="med" len="med"/>
                <a:tailEnd type="none" w="med" len="med"/>
              </a:ln>
            </p:spPr>
          </p:cxnSp>
        </p:grpSp>
      </p:grpSp>
      <p:sp>
        <p:nvSpPr>
          <p:cNvPr id="103" name="Google Shape;103;p4"/>
          <p:cNvSpPr txBox="1">
            <a:spLocks noGrp="1"/>
          </p:cNvSpPr>
          <p:nvPr>
            <p:ph type="title"/>
          </p:nvPr>
        </p:nvSpPr>
        <p:spPr>
          <a:xfrm>
            <a:off x="720000" y="539500"/>
            <a:ext cx="7708800" cy="984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8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4"/>
        <p:cNvGrpSpPr/>
        <p:nvPr/>
      </p:nvGrpSpPr>
      <p:grpSpPr>
        <a:xfrm>
          <a:off x="0" y="0"/>
          <a:ext cx="0" cy="0"/>
          <a:chOff x="0" y="0"/>
          <a:chExt cx="0" cy="0"/>
        </a:xfrm>
      </p:grpSpPr>
      <p:sp>
        <p:nvSpPr>
          <p:cNvPr id="105" name="Google Shape;105;p5"/>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6" name="Google Shape;106;p5"/>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7" name="Google Shape;107;p5"/>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5"/>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68"/>
        <p:cNvGrpSpPr/>
        <p:nvPr/>
      </p:nvGrpSpPr>
      <p:grpSpPr>
        <a:xfrm>
          <a:off x="0" y="0"/>
          <a:ext cx="0" cy="0"/>
          <a:chOff x="0" y="0"/>
          <a:chExt cx="0" cy="0"/>
        </a:xfrm>
      </p:grpSpPr>
      <p:sp>
        <p:nvSpPr>
          <p:cNvPr id="169" name="Google Shape;169;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 name="Google Shape;170;p7"/>
          <p:cNvSpPr txBox="1">
            <a:spLocks noGrp="1"/>
          </p:cNvSpPr>
          <p:nvPr>
            <p:ph type="body" idx="1"/>
          </p:nvPr>
        </p:nvSpPr>
        <p:spPr>
          <a:xfrm>
            <a:off x="720000" y="1152475"/>
            <a:ext cx="33222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71"/>
        <p:cNvGrpSpPr/>
        <p:nvPr/>
      </p:nvGrpSpPr>
      <p:grpSpPr>
        <a:xfrm>
          <a:off x="0" y="0"/>
          <a:ext cx="0" cy="0"/>
          <a:chOff x="0" y="0"/>
          <a:chExt cx="0" cy="0"/>
        </a:xfrm>
      </p:grpSpPr>
      <p:sp>
        <p:nvSpPr>
          <p:cNvPr id="172" name="Google Shape;172;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3"/>
        <p:cNvGrpSpPr/>
        <p:nvPr/>
      </p:nvGrpSpPr>
      <p:grpSpPr>
        <a:xfrm>
          <a:off x="0" y="0"/>
          <a:ext cx="0" cy="0"/>
          <a:chOff x="0" y="0"/>
          <a:chExt cx="0" cy="0"/>
        </a:xfrm>
      </p:grpSpPr>
      <p:sp>
        <p:nvSpPr>
          <p:cNvPr id="174" name="Google Shape;174;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5" name="Google Shape;175;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6"/>
        <p:cNvGrpSpPr/>
        <p:nvPr/>
      </p:nvGrpSpPr>
      <p:grpSpPr>
        <a:xfrm>
          <a:off x="0" y="0"/>
          <a:ext cx="0" cy="0"/>
          <a:chOff x="0" y="0"/>
          <a:chExt cx="0" cy="0"/>
        </a:xfrm>
      </p:grpSpPr>
      <p:sp>
        <p:nvSpPr>
          <p:cNvPr id="177" name="Google Shape;177;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78"/>
        <p:cNvGrpSpPr/>
        <p:nvPr/>
      </p:nvGrpSpPr>
      <p:grpSpPr>
        <a:xfrm>
          <a:off x="0" y="0"/>
          <a:ext cx="0" cy="0"/>
          <a:chOff x="0" y="0"/>
          <a:chExt cx="0" cy="0"/>
        </a:xfrm>
      </p:grpSpPr>
      <p:sp>
        <p:nvSpPr>
          <p:cNvPr id="179" name="Google Shape;179;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0" name="Google Shape;180;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8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40125"/>
            <a:ext cx="7704000" cy="477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1"/>
              </a:buClr>
              <a:buSzPts val="3500"/>
              <a:buFont typeface="Open Sans ExtraBold"/>
              <a:buNone/>
              <a:defRPr sz="3500">
                <a:solidFill>
                  <a:schemeClr val="lt1"/>
                </a:solidFill>
                <a:latin typeface="Open Sans ExtraBold"/>
                <a:ea typeface="Open Sans ExtraBold"/>
                <a:cs typeface="Open Sans ExtraBold"/>
                <a:sym typeface="Open Sans ExtraBold"/>
              </a:defRPr>
            </a:lvl1pPr>
            <a:lvl2pPr lvl="1" rtl="0">
              <a:spcBef>
                <a:spcPts val="0"/>
              </a:spcBef>
              <a:spcAft>
                <a:spcPts val="0"/>
              </a:spcAft>
              <a:buClr>
                <a:schemeClr val="lt1"/>
              </a:buClr>
              <a:buSzPts val="3500"/>
              <a:buFont typeface="Open Sans ExtraBold"/>
              <a:buNone/>
              <a:defRPr sz="3500">
                <a:solidFill>
                  <a:schemeClr val="lt1"/>
                </a:solidFill>
                <a:latin typeface="Open Sans ExtraBold"/>
                <a:ea typeface="Open Sans ExtraBold"/>
                <a:cs typeface="Open Sans ExtraBold"/>
                <a:sym typeface="Open Sans ExtraBold"/>
              </a:defRPr>
            </a:lvl2pPr>
            <a:lvl3pPr lvl="2" rtl="0">
              <a:spcBef>
                <a:spcPts val="0"/>
              </a:spcBef>
              <a:spcAft>
                <a:spcPts val="0"/>
              </a:spcAft>
              <a:buClr>
                <a:schemeClr val="lt1"/>
              </a:buClr>
              <a:buSzPts val="3500"/>
              <a:buFont typeface="Open Sans ExtraBold"/>
              <a:buNone/>
              <a:defRPr sz="3500">
                <a:solidFill>
                  <a:schemeClr val="lt1"/>
                </a:solidFill>
                <a:latin typeface="Open Sans ExtraBold"/>
                <a:ea typeface="Open Sans ExtraBold"/>
                <a:cs typeface="Open Sans ExtraBold"/>
                <a:sym typeface="Open Sans ExtraBold"/>
              </a:defRPr>
            </a:lvl3pPr>
            <a:lvl4pPr lvl="3" rtl="0">
              <a:spcBef>
                <a:spcPts val="0"/>
              </a:spcBef>
              <a:spcAft>
                <a:spcPts val="0"/>
              </a:spcAft>
              <a:buClr>
                <a:schemeClr val="lt1"/>
              </a:buClr>
              <a:buSzPts val="3500"/>
              <a:buFont typeface="Open Sans ExtraBold"/>
              <a:buNone/>
              <a:defRPr sz="3500">
                <a:solidFill>
                  <a:schemeClr val="lt1"/>
                </a:solidFill>
                <a:latin typeface="Open Sans ExtraBold"/>
                <a:ea typeface="Open Sans ExtraBold"/>
                <a:cs typeface="Open Sans ExtraBold"/>
                <a:sym typeface="Open Sans ExtraBold"/>
              </a:defRPr>
            </a:lvl4pPr>
            <a:lvl5pPr lvl="4" rtl="0">
              <a:spcBef>
                <a:spcPts val="0"/>
              </a:spcBef>
              <a:spcAft>
                <a:spcPts val="0"/>
              </a:spcAft>
              <a:buClr>
                <a:schemeClr val="lt1"/>
              </a:buClr>
              <a:buSzPts val="3500"/>
              <a:buFont typeface="Open Sans ExtraBold"/>
              <a:buNone/>
              <a:defRPr sz="3500">
                <a:solidFill>
                  <a:schemeClr val="lt1"/>
                </a:solidFill>
                <a:latin typeface="Open Sans ExtraBold"/>
                <a:ea typeface="Open Sans ExtraBold"/>
                <a:cs typeface="Open Sans ExtraBold"/>
                <a:sym typeface="Open Sans ExtraBold"/>
              </a:defRPr>
            </a:lvl5pPr>
            <a:lvl6pPr lvl="5" rtl="0">
              <a:spcBef>
                <a:spcPts val="0"/>
              </a:spcBef>
              <a:spcAft>
                <a:spcPts val="0"/>
              </a:spcAft>
              <a:buClr>
                <a:schemeClr val="lt1"/>
              </a:buClr>
              <a:buSzPts val="3500"/>
              <a:buFont typeface="Open Sans ExtraBold"/>
              <a:buNone/>
              <a:defRPr sz="3500">
                <a:solidFill>
                  <a:schemeClr val="lt1"/>
                </a:solidFill>
                <a:latin typeface="Open Sans ExtraBold"/>
                <a:ea typeface="Open Sans ExtraBold"/>
                <a:cs typeface="Open Sans ExtraBold"/>
                <a:sym typeface="Open Sans ExtraBold"/>
              </a:defRPr>
            </a:lvl6pPr>
            <a:lvl7pPr lvl="6" rtl="0">
              <a:spcBef>
                <a:spcPts val="0"/>
              </a:spcBef>
              <a:spcAft>
                <a:spcPts val="0"/>
              </a:spcAft>
              <a:buClr>
                <a:schemeClr val="lt1"/>
              </a:buClr>
              <a:buSzPts val="3500"/>
              <a:buFont typeface="Open Sans ExtraBold"/>
              <a:buNone/>
              <a:defRPr sz="3500">
                <a:solidFill>
                  <a:schemeClr val="lt1"/>
                </a:solidFill>
                <a:latin typeface="Open Sans ExtraBold"/>
                <a:ea typeface="Open Sans ExtraBold"/>
                <a:cs typeface="Open Sans ExtraBold"/>
                <a:sym typeface="Open Sans ExtraBold"/>
              </a:defRPr>
            </a:lvl7pPr>
            <a:lvl8pPr lvl="7" rtl="0">
              <a:spcBef>
                <a:spcPts val="0"/>
              </a:spcBef>
              <a:spcAft>
                <a:spcPts val="0"/>
              </a:spcAft>
              <a:buClr>
                <a:schemeClr val="lt1"/>
              </a:buClr>
              <a:buSzPts val="3500"/>
              <a:buFont typeface="Open Sans ExtraBold"/>
              <a:buNone/>
              <a:defRPr sz="3500">
                <a:solidFill>
                  <a:schemeClr val="lt1"/>
                </a:solidFill>
                <a:latin typeface="Open Sans ExtraBold"/>
                <a:ea typeface="Open Sans ExtraBold"/>
                <a:cs typeface="Open Sans ExtraBold"/>
                <a:sym typeface="Open Sans ExtraBold"/>
              </a:defRPr>
            </a:lvl8pPr>
            <a:lvl9pPr lvl="8" rtl="0">
              <a:spcBef>
                <a:spcPts val="0"/>
              </a:spcBef>
              <a:spcAft>
                <a:spcPts val="0"/>
              </a:spcAft>
              <a:buClr>
                <a:schemeClr val="lt1"/>
              </a:buClr>
              <a:buSzPts val="3500"/>
              <a:buFont typeface="Open Sans ExtraBold"/>
              <a:buNone/>
              <a:defRPr sz="3500">
                <a:solidFill>
                  <a:schemeClr val="lt1"/>
                </a:solidFill>
                <a:latin typeface="Open Sans ExtraBold"/>
                <a:ea typeface="Open Sans ExtraBold"/>
                <a:cs typeface="Open Sans ExtraBold"/>
                <a:sym typeface="Open Sans ExtraBold"/>
              </a:defRPr>
            </a:lvl9pPr>
          </a:lstStyle>
          <a:p>
            <a:endParaRPr/>
          </a:p>
        </p:txBody>
      </p:sp>
      <p:sp>
        <p:nvSpPr>
          <p:cNvPr id="7" name="Google Shape;7;p1"/>
          <p:cNvSpPr txBox="1">
            <a:spLocks noGrp="1"/>
          </p:cNvSpPr>
          <p:nvPr>
            <p:ph type="body" idx="1"/>
          </p:nvPr>
        </p:nvSpPr>
        <p:spPr>
          <a:xfrm>
            <a:off x="7151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1pPr>
            <a:lvl2pPr marL="914400" lvl="1"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70" r:id="rId19"/>
    <p:sldLayoutId id="2147483671"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8"/>
          <p:cNvSpPr txBox="1">
            <a:spLocks noGrp="1"/>
          </p:cNvSpPr>
          <p:nvPr>
            <p:ph type="ctrTitle"/>
          </p:nvPr>
        </p:nvSpPr>
        <p:spPr>
          <a:xfrm>
            <a:off x="224718" y="1548792"/>
            <a:ext cx="5417647" cy="135300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LUNG CANCER CLASSIFICATION</a:t>
            </a:r>
            <a:endParaRPr dirty="0"/>
          </a:p>
        </p:txBody>
      </p:sp>
      <p:sp>
        <p:nvSpPr>
          <p:cNvPr id="397" name="Google Shape;397;p28"/>
          <p:cNvSpPr txBox="1">
            <a:spLocks noGrp="1"/>
          </p:cNvSpPr>
          <p:nvPr>
            <p:ph type="subTitle" idx="1"/>
          </p:nvPr>
        </p:nvSpPr>
        <p:spPr>
          <a:xfrm>
            <a:off x="2178809" y="2872046"/>
            <a:ext cx="4549500"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5D74FF"/>
                </a:solidFill>
              </a:rPr>
              <a:t>Machine Learning Project</a:t>
            </a:r>
            <a:endParaRPr dirty="0">
              <a:solidFill>
                <a:srgbClr val="5D74FF"/>
              </a:solidFill>
            </a:endParaRPr>
          </a:p>
        </p:txBody>
      </p:sp>
      <p:grpSp>
        <p:nvGrpSpPr>
          <p:cNvPr id="398" name="Google Shape;398;p28"/>
          <p:cNvGrpSpPr/>
          <p:nvPr/>
        </p:nvGrpSpPr>
        <p:grpSpPr>
          <a:xfrm>
            <a:off x="5458202" y="657378"/>
            <a:ext cx="3403458" cy="3132213"/>
            <a:chOff x="5458202" y="657378"/>
            <a:chExt cx="3403458" cy="3132213"/>
          </a:xfrm>
        </p:grpSpPr>
        <p:sp>
          <p:nvSpPr>
            <p:cNvPr id="399" name="Google Shape;399;p28"/>
            <p:cNvSpPr/>
            <p:nvPr/>
          </p:nvSpPr>
          <p:spPr>
            <a:xfrm rot="-179936">
              <a:off x="6425265" y="1803189"/>
              <a:ext cx="452177" cy="883110"/>
            </a:xfrm>
            <a:custGeom>
              <a:avLst/>
              <a:gdLst/>
              <a:ahLst/>
              <a:cxnLst/>
              <a:rect l="l" t="t" r="r" b="b"/>
              <a:pathLst>
                <a:path w="6608" h="12906" extrusionOk="0">
                  <a:moveTo>
                    <a:pt x="3099" y="1"/>
                  </a:moveTo>
                  <a:cubicBezTo>
                    <a:pt x="3646" y="33"/>
                    <a:pt x="4167" y="87"/>
                    <a:pt x="4708" y="126"/>
                  </a:cubicBezTo>
                  <a:cubicBezTo>
                    <a:pt x="4661" y="1529"/>
                    <a:pt x="4478" y="2966"/>
                    <a:pt x="4412" y="4444"/>
                  </a:cubicBezTo>
                  <a:cubicBezTo>
                    <a:pt x="4385" y="5140"/>
                    <a:pt x="4292" y="5897"/>
                    <a:pt x="4292" y="6628"/>
                  </a:cubicBezTo>
                  <a:cubicBezTo>
                    <a:pt x="4292" y="7336"/>
                    <a:pt x="4237" y="8058"/>
                    <a:pt x="4455" y="8583"/>
                  </a:cubicBezTo>
                  <a:cubicBezTo>
                    <a:pt x="4688" y="9151"/>
                    <a:pt x="5151" y="9571"/>
                    <a:pt x="5516" y="9998"/>
                  </a:cubicBezTo>
                  <a:cubicBezTo>
                    <a:pt x="5901" y="10445"/>
                    <a:pt x="6247" y="10895"/>
                    <a:pt x="6608" y="11358"/>
                  </a:cubicBezTo>
                  <a:cubicBezTo>
                    <a:pt x="6200" y="11786"/>
                    <a:pt x="5827" y="12244"/>
                    <a:pt x="5454" y="12707"/>
                  </a:cubicBezTo>
                  <a:cubicBezTo>
                    <a:pt x="4964" y="12256"/>
                    <a:pt x="4649" y="11611"/>
                    <a:pt x="4097" y="11140"/>
                  </a:cubicBezTo>
                  <a:cubicBezTo>
                    <a:pt x="3759" y="10857"/>
                    <a:pt x="3397" y="10654"/>
                    <a:pt x="2904" y="10900"/>
                  </a:cubicBezTo>
                  <a:cubicBezTo>
                    <a:pt x="2317" y="11183"/>
                    <a:pt x="1811" y="11906"/>
                    <a:pt x="1357" y="12419"/>
                  </a:cubicBezTo>
                  <a:cubicBezTo>
                    <a:pt x="1256" y="12536"/>
                    <a:pt x="1120" y="12629"/>
                    <a:pt x="1042" y="12765"/>
                  </a:cubicBezTo>
                  <a:cubicBezTo>
                    <a:pt x="1019" y="12804"/>
                    <a:pt x="1093" y="12905"/>
                    <a:pt x="984" y="12843"/>
                  </a:cubicBezTo>
                  <a:cubicBezTo>
                    <a:pt x="825" y="12874"/>
                    <a:pt x="782" y="12653"/>
                    <a:pt x="720" y="12559"/>
                  </a:cubicBezTo>
                  <a:cubicBezTo>
                    <a:pt x="506" y="12213"/>
                    <a:pt x="222" y="11833"/>
                    <a:pt x="1" y="11487"/>
                  </a:cubicBezTo>
                  <a:cubicBezTo>
                    <a:pt x="491" y="10760"/>
                    <a:pt x="1042" y="10181"/>
                    <a:pt x="1563" y="9496"/>
                  </a:cubicBezTo>
                  <a:cubicBezTo>
                    <a:pt x="2096" y="8805"/>
                    <a:pt x="2290" y="7915"/>
                    <a:pt x="2394" y="6740"/>
                  </a:cubicBezTo>
                  <a:cubicBezTo>
                    <a:pt x="2593" y="4560"/>
                    <a:pt x="2706" y="2228"/>
                    <a:pt x="3040" y="83"/>
                  </a:cubicBezTo>
                  <a:cubicBezTo>
                    <a:pt x="3063" y="60"/>
                    <a:pt x="3060" y="9"/>
                    <a:pt x="30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rot="-179936">
              <a:off x="6603202" y="1875455"/>
              <a:ext cx="121803" cy="25112"/>
            </a:xfrm>
            <a:custGeom>
              <a:avLst/>
              <a:gdLst/>
              <a:ahLst/>
              <a:cxnLst/>
              <a:rect l="l" t="t" r="r" b="b"/>
              <a:pathLst>
                <a:path w="1780" h="367" extrusionOk="0">
                  <a:moveTo>
                    <a:pt x="0" y="1"/>
                  </a:moveTo>
                  <a:lnTo>
                    <a:pt x="0" y="366"/>
                  </a:lnTo>
                  <a:lnTo>
                    <a:pt x="1780" y="366"/>
                  </a:lnTo>
                  <a:lnTo>
                    <a:pt x="17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p:nvPr/>
          </p:nvSpPr>
          <p:spPr>
            <a:xfrm rot="-179936">
              <a:off x="6596400" y="2019819"/>
              <a:ext cx="125088" cy="17928"/>
            </a:xfrm>
            <a:custGeom>
              <a:avLst/>
              <a:gdLst/>
              <a:ahLst/>
              <a:cxnLst/>
              <a:rect l="l" t="t" r="r" b="b"/>
              <a:pathLst>
                <a:path w="1828" h="262" extrusionOk="0">
                  <a:moveTo>
                    <a:pt x="8" y="136"/>
                  </a:moveTo>
                  <a:cubicBezTo>
                    <a:pt x="5" y="160"/>
                    <a:pt x="5" y="183"/>
                    <a:pt x="1" y="206"/>
                  </a:cubicBezTo>
                  <a:lnTo>
                    <a:pt x="1" y="206"/>
                  </a:lnTo>
                  <a:cubicBezTo>
                    <a:pt x="5" y="183"/>
                    <a:pt x="5" y="160"/>
                    <a:pt x="8" y="136"/>
                  </a:cubicBezTo>
                  <a:close/>
                  <a:moveTo>
                    <a:pt x="1827" y="0"/>
                  </a:moveTo>
                  <a:cubicBezTo>
                    <a:pt x="1820" y="86"/>
                    <a:pt x="1812" y="176"/>
                    <a:pt x="1809" y="261"/>
                  </a:cubicBezTo>
                  <a:lnTo>
                    <a:pt x="1809" y="261"/>
                  </a:lnTo>
                  <a:cubicBezTo>
                    <a:pt x="1812" y="176"/>
                    <a:pt x="1820" y="90"/>
                    <a:pt x="18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rot="-179936">
              <a:off x="6596309" y="2016331"/>
              <a:ext cx="125088" cy="21417"/>
            </a:xfrm>
            <a:custGeom>
              <a:avLst/>
              <a:gdLst/>
              <a:ahLst/>
              <a:cxnLst/>
              <a:rect l="l" t="t" r="r" b="b"/>
              <a:pathLst>
                <a:path w="1828" h="313" extrusionOk="0">
                  <a:moveTo>
                    <a:pt x="24" y="1"/>
                  </a:moveTo>
                  <a:cubicBezTo>
                    <a:pt x="20" y="63"/>
                    <a:pt x="13" y="126"/>
                    <a:pt x="8" y="187"/>
                  </a:cubicBezTo>
                  <a:cubicBezTo>
                    <a:pt x="5" y="211"/>
                    <a:pt x="5" y="234"/>
                    <a:pt x="1" y="257"/>
                  </a:cubicBezTo>
                  <a:cubicBezTo>
                    <a:pt x="603" y="273"/>
                    <a:pt x="1206" y="293"/>
                    <a:pt x="1809" y="312"/>
                  </a:cubicBezTo>
                  <a:cubicBezTo>
                    <a:pt x="1812" y="227"/>
                    <a:pt x="1820" y="137"/>
                    <a:pt x="1827" y="51"/>
                  </a:cubicBezTo>
                  <a:cubicBezTo>
                    <a:pt x="1653" y="47"/>
                    <a:pt x="1477" y="44"/>
                    <a:pt x="1307" y="36"/>
                  </a:cubicBezTo>
                  <a:cubicBezTo>
                    <a:pt x="880" y="24"/>
                    <a:pt x="451" y="13"/>
                    <a:pt x="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rot="-179936">
              <a:off x="6592717" y="2138283"/>
              <a:ext cx="2190" cy="27986"/>
            </a:xfrm>
            <a:custGeom>
              <a:avLst/>
              <a:gdLst/>
              <a:ahLst/>
              <a:cxnLst/>
              <a:rect l="l" t="t" r="r" b="b"/>
              <a:pathLst>
                <a:path w="32" h="409" extrusionOk="0">
                  <a:moveTo>
                    <a:pt x="31" y="0"/>
                  </a:moveTo>
                  <a:cubicBezTo>
                    <a:pt x="20" y="136"/>
                    <a:pt x="12" y="273"/>
                    <a:pt x="0" y="409"/>
                  </a:cubicBezTo>
                  <a:lnTo>
                    <a:pt x="0" y="409"/>
                  </a:lnTo>
                  <a:cubicBezTo>
                    <a:pt x="12" y="273"/>
                    <a:pt x="20" y="136"/>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rot="-179936">
              <a:off x="6592925" y="2135007"/>
              <a:ext cx="127141" cy="39208"/>
            </a:xfrm>
            <a:custGeom>
              <a:avLst/>
              <a:gdLst/>
              <a:ahLst/>
              <a:cxnLst/>
              <a:rect l="l" t="t" r="r" b="b"/>
              <a:pathLst>
                <a:path w="1858" h="573" extrusionOk="0">
                  <a:moveTo>
                    <a:pt x="31" y="0"/>
                  </a:moveTo>
                  <a:cubicBezTo>
                    <a:pt x="20" y="136"/>
                    <a:pt x="12" y="273"/>
                    <a:pt x="0" y="409"/>
                  </a:cubicBezTo>
                  <a:cubicBezTo>
                    <a:pt x="611" y="463"/>
                    <a:pt x="1221" y="518"/>
                    <a:pt x="1831" y="572"/>
                  </a:cubicBezTo>
                  <a:cubicBezTo>
                    <a:pt x="1839" y="436"/>
                    <a:pt x="1850" y="303"/>
                    <a:pt x="1858" y="176"/>
                  </a:cubicBezTo>
                  <a:cubicBezTo>
                    <a:pt x="1703" y="160"/>
                    <a:pt x="1543" y="145"/>
                    <a:pt x="1388" y="129"/>
                  </a:cubicBezTo>
                  <a:cubicBezTo>
                    <a:pt x="941" y="86"/>
                    <a:pt x="490" y="43"/>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8"/>
            <p:cNvSpPr/>
            <p:nvPr/>
          </p:nvSpPr>
          <p:spPr>
            <a:xfrm rot="-179936">
              <a:off x="6587771" y="2268046"/>
              <a:ext cx="133094" cy="33803"/>
            </a:xfrm>
            <a:custGeom>
              <a:avLst/>
              <a:gdLst/>
              <a:ahLst/>
              <a:cxnLst/>
              <a:rect l="l" t="t" r="r" b="b"/>
              <a:pathLst>
                <a:path w="1945" h="494" extrusionOk="0">
                  <a:moveTo>
                    <a:pt x="1944" y="315"/>
                  </a:moveTo>
                  <a:cubicBezTo>
                    <a:pt x="1944" y="374"/>
                    <a:pt x="1944" y="431"/>
                    <a:pt x="1939" y="494"/>
                  </a:cubicBezTo>
                  <a:lnTo>
                    <a:pt x="1944" y="494"/>
                  </a:lnTo>
                  <a:lnTo>
                    <a:pt x="1944" y="315"/>
                  </a:lnTo>
                  <a:close/>
                  <a:moveTo>
                    <a:pt x="47" y="0"/>
                  </a:moveTo>
                  <a:cubicBezTo>
                    <a:pt x="32" y="148"/>
                    <a:pt x="16" y="291"/>
                    <a:pt x="0" y="428"/>
                  </a:cubicBezTo>
                  <a:lnTo>
                    <a:pt x="0" y="428"/>
                  </a:lnTo>
                  <a:cubicBezTo>
                    <a:pt x="20" y="291"/>
                    <a:pt x="32" y="148"/>
                    <a:pt x="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rot="-179936">
              <a:off x="6587771" y="2268046"/>
              <a:ext cx="133094" cy="33803"/>
            </a:xfrm>
            <a:custGeom>
              <a:avLst/>
              <a:gdLst/>
              <a:ahLst/>
              <a:cxnLst/>
              <a:rect l="l" t="t" r="r" b="b"/>
              <a:pathLst>
                <a:path w="1945" h="494" extrusionOk="0">
                  <a:moveTo>
                    <a:pt x="47" y="0"/>
                  </a:moveTo>
                  <a:cubicBezTo>
                    <a:pt x="32" y="148"/>
                    <a:pt x="20" y="291"/>
                    <a:pt x="0" y="428"/>
                  </a:cubicBezTo>
                  <a:cubicBezTo>
                    <a:pt x="424" y="447"/>
                    <a:pt x="843" y="462"/>
                    <a:pt x="1259" y="474"/>
                  </a:cubicBezTo>
                  <a:cubicBezTo>
                    <a:pt x="1485" y="478"/>
                    <a:pt x="1715" y="486"/>
                    <a:pt x="1939" y="494"/>
                  </a:cubicBezTo>
                  <a:cubicBezTo>
                    <a:pt x="1944" y="431"/>
                    <a:pt x="1944" y="374"/>
                    <a:pt x="1944" y="315"/>
                  </a:cubicBezTo>
                  <a:lnTo>
                    <a:pt x="1944" y="101"/>
                  </a:lnTo>
                  <a:cubicBezTo>
                    <a:pt x="1310" y="66"/>
                    <a:pt x="676" y="31"/>
                    <a:pt x="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rot="-179936">
              <a:off x="6566080" y="2384198"/>
              <a:ext cx="183800" cy="28739"/>
            </a:xfrm>
            <a:custGeom>
              <a:avLst/>
              <a:gdLst/>
              <a:ahLst/>
              <a:cxnLst/>
              <a:rect l="l" t="t" r="r" b="b"/>
              <a:pathLst>
                <a:path w="2686" h="420" extrusionOk="0">
                  <a:moveTo>
                    <a:pt x="2519" y="98"/>
                  </a:moveTo>
                  <a:cubicBezTo>
                    <a:pt x="2565" y="210"/>
                    <a:pt x="2620" y="315"/>
                    <a:pt x="2682" y="420"/>
                  </a:cubicBezTo>
                  <a:lnTo>
                    <a:pt x="2686" y="420"/>
                  </a:lnTo>
                  <a:cubicBezTo>
                    <a:pt x="2623" y="315"/>
                    <a:pt x="2565" y="210"/>
                    <a:pt x="2519" y="98"/>
                  </a:cubicBezTo>
                  <a:lnTo>
                    <a:pt x="2519" y="98"/>
                  </a:lnTo>
                  <a:close/>
                  <a:moveTo>
                    <a:pt x="140" y="0"/>
                  </a:moveTo>
                  <a:cubicBezTo>
                    <a:pt x="97" y="125"/>
                    <a:pt x="51" y="246"/>
                    <a:pt x="0" y="362"/>
                  </a:cubicBezTo>
                  <a:lnTo>
                    <a:pt x="0" y="362"/>
                  </a:lnTo>
                  <a:cubicBezTo>
                    <a:pt x="54" y="246"/>
                    <a:pt x="97" y="125"/>
                    <a:pt x="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rot="-179936">
              <a:off x="6566080" y="2384204"/>
              <a:ext cx="183594" cy="28739"/>
            </a:xfrm>
            <a:custGeom>
              <a:avLst/>
              <a:gdLst/>
              <a:ahLst/>
              <a:cxnLst/>
              <a:rect l="l" t="t" r="r" b="b"/>
              <a:pathLst>
                <a:path w="2683" h="420" extrusionOk="0">
                  <a:moveTo>
                    <a:pt x="140" y="0"/>
                  </a:moveTo>
                  <a:cubicBezTo>
                    <a:pt x="97" y="125"/>
                    <a:pt x="54" y="246"/>
                    <a:pt x="0" y="362"/>
                  </a:cubicBezTo>
                  <a:cubicBezTo>
                    <a:pt x="902" y="385"/>
                    <a:pt x="1796" y="405"/>
                    <a:pt x="2682" y="420"/>
                  </a:cubicBezTo>
                  <a:cubicBezTo>
                    <a:pt x="2620" y="315"/>
                    <a:pt x="2565" y="210"/>
                    <a:pt x="2519" y="98"/>
                  </a:cubicBezTo>
                  <a:cubicBezTo>
                    <a:pt x="1885" y="70"/>
                    <a:pt x="1247" y="47"/>
                    <a:pt x="614" y="20"/>
                  </a:cubicBezTo>
                  <a:cubicBezTo>
                    <a:pt x="454" y="16"/>
                    <a:pt x="300" y="9"/>
                    <a:pt x="1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rot="-179936">
              <a:off x="6509543" y="2497238"/>
              <a:ext cx="6706" cy="8348"/>
            </a:xfrm>
            <a:custGeom>
              <a:avLst/>
              <a:gdLst/>
              <a:ahLst/>
              <a:cxnLst/>
              <a:rect l="l" t="t" r="r" b="b"/>
              <a:pathLst>
                <a:path w="98" h="122" extrusionOk="0">
                  <a:moveTo>
                    <a:pt x="97" y="0"/>
                  </a:moveTo>
                  <a:cubicBezTo>
                    <a:pt x="66" y="43"/>
                    <a:pt x="32" y="82"/>
                    <a:pt x="0" y="122"/>
                  </a:cubicBezTo>
                  <a:cubicBezTo>
                    <a:pt x="32" y="82"/>
                    <a:pt x="66" y="43"/>
                    <a:pt x="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rot="-179936">
              <a:off x="6495774" y="2485784"/>
              <a:ext cx="349260" cy="35513"/>
            </a:xfrm>
            <a:custGeom>
              <a:avLst/>
              <a:gdLst/>
              <a:ahLst/>
              <a:cxnLst/>
              <a:rect l="l" t="t" r="r" b="b"/>
              <a:pathLst>
                <a:path w="5104" h="519" extrusionOk="0">
                  <a:moveTo>
                    <a:pt x="346" y="1"/>
                  </a:moveTo>
                  <a:cubicBezTo>
                    <a:pt x="331" y="17"/>
                    <a:pt x="319" y="32"/>
                    <a:pt x="303" y="47"/>
                  </a:cubicBezTo>
                  <a:cubicBezTo>
                    <a:pt x="272" y="90"/>
                    <a:pt x="238" y="129"/>
                    <a:pt x="206" y="169"/>
                  </a:cubicBezTo>
                  <a:cubicBezTo>
                    <a:pt x="136" y="250"/>
                    <a:pt x="66" y="336"/>
                    <a:pt x="0" y="417"/>
                  </a:cubicBezTo>
                  <a:cubicBezTo>
                    <a:pt x="1699" y="467"/>
                    <a:pt x="3417" y="503"/>
                    <a:pt x="5103" y="518"/>
                  </a:cubicBezTo>
                  <a:cubicBezTo>
                    <a:pt x="5006" y="402"/>
                    <a:pt x="4913" y="285"/>
                    <a:pt x="4812" y="169"/>
                  </a:cubicBezTo>
                  <a:cubicBezTo>
                    <a:pt x="3840" y="122"/>
                    <a:pt x="2865" y="86"/>
                    <a:pt x="1901" y="47"/>
                  </a:cubicBezTo>
                  <a:cubicBezTo>
                    <a:pt x="1376" y="29"/>
                    <a:pt x="859" y="13"/>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rot="-179936">
              <a:off x="6769349" y="2606322"/>
              <a:ext cx="91831" cy="27234"/>
            </a:xfrm>
            <a:custGeom>
              <a:avLst/>
              <a:gdLst/>
              <a:ahLst/>
              <a:cxnLst/>
              <a:rect l="l" t="t" r="r" b="b"/>
              <a:pathLst>
                <a:path w="1342" h="398" extrusionOk="0">
                  <a:moveTo>
                    <a:pt x="1341" y="94"/>
                  </a:moveTo>
                  <a:cubicBezTo>
                    <a:pt x="1256" y="191"/>
                    <a:pt x="1170" y="292"/>
                    <a:pt x="1089" y="397"/>
                  </a:cubicBezTo>
                  <a:lnTo>
                    <a:pt x="1089" y="397"/>
                  </a:lnTo>
                  <a:cubicBezTo>
                    <a:pt x="1174" y="292"/>
                    <a:pt x="1256" y="191"/>
                    <a:pt x="1341" y="94"/>
                  </a:cubicBezTo>
                  <a:lnTo>
                    <a:pt x="1341" y="94"/>
                  </a:lnTo>
                  <a:close/>
                  <a:moveTo>
                    <a:pt x="1" y="1"/>
                  </a:moveTo>
                  <a:cubicBezTo>
                    <a:pt x="40" y="48"/>
                    <a:pt x="74" y="94"/>
                    <a:pt x="110" y="141"/>
                  </a:cubicBezTo>
                  <a:lnTo>
                    <a:pt x="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rot="-179936">
              <a:off x="6769623" y="2606315"/>
              <a:ext cx="91558" cy="27234"/>
            </a:xfrm>
            <a:custGeom>
              <a:avLst/>
              <a:gdLst/>
              <a:ahLst/>
              <a:cxnLst/>
              <a:rect l="l" t="t" r="r" b="b"/>
              <a:pathLst>
                <a:path w="1338" h="398" extrusionOk="0">
                  <a:moveTo>
                    <a:pt x="0" y="1"/>
                  </a:moveTo>
                  <a:lnTo>
                    <a:pt x="106" y="141"/>
                  </a:lnTo>
                  <a:cubicBezTo>
                    <a:pt x="160" y="215"/>
                    <a:pt x="214" y="285"/>
                    <a:pt x="269" y="354"/>
                  </a:cubicBezTo>
                  <a:cubicBezTo>
                    <a:pt x="540" y="366"/>
                    <a:pt x="813" y="382"/>
                    <a:pt x="1085" y="397"/>
                  </a:cubicBezTo>
                  <a:cubicBezTo>
                    <a:pt x="1166" y="292"/>
                    <a:pt x="1252" y="191"/>
                    <a:pt x="1337" y="94"/>
                  </a:cubicBezTo>
                  <a:cubicBezTo>
                    <a:pt x="894" y="59"/>
                    <a:pt x="447" y="2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rot="-179936">
              <a:off x="6560219" y="2607996"/>
              <a:ext cx="19707" cy="23197"/>
            </a:xfrm>
            <a:custGeom>
              <a:avLst/>
              <a:gdLst/>
              <a:ahLst/>
              <a:cxnLst/>
              <a:rect l="l" t="t" r="r" b="b"/>
              <a:pathLst>
                <a:path w="288" h="339" extrusionOk="0">
                  <a:moveTo>
                    <a:pt x="288" y="1"/>
                  </a:moveTo>
                  <a:cubicBezTo>
                    <a:pt x="191" y="113"/>
                    <a:pt x="94" y="226"/>
                    <a:pt x="0" y="338"/>
                  </a:cubicBezTo>
                  <a:cubicBezTo>
                    <a:pt x="94" y="226"/>
                    <a:pt x="191" y="113"/>
                    <a:pt x="2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8"/>
            <p:cNvSpPr/>
            <p:nvPr/>
          </p:nvSpPr>
          <p:spPr>
            <a:xfrm rot="-179936">
              <a:off x="6449759" y="2604524"/>
              <a:ext cx="130083" cy="29834"/>
            </a:xfrm>
            <a:custGeom>
              <a:avLst/>
              <a:gdLst/>
              <a:ahLst/>
              <a:cxnLst/>
              <a:rect l="l" t="t" r="r" b="b"/>
              <a:pathLst>
                <a:path w="1901" h="436" extrusionOk="0">
                  <a:moveTo>
                    <a:pt x="1" y="0"/>
                  </a:moveTo>
                  <a:cubicBezTo>
                    <a:pt x="78" y="121"/>
                    <a:pt x="168" y="245"/>
                    <a:pt x="253" y="374"/>
                  </a:cubicBezTo>
                  <a:cubicBezTo>
                    <a:pt x="708" y="397"/>
                    <a:pt x="1163" y="416"/>
                    <a:pt x="1610" y="435"/>
                  </a:cubicBezTo>
                  <a:lnTo>
                    <a:pt x="1613" y="431"/>
                  </a:lnTo>
                  <a:cubicBezTo>
                    <a:pt x="1707" y="319"/>
                    <a:pt x="1804" y="206"/>
                    <a:pt x="1901" y="94"/>
                  </a:cubicBezTo>
                  <a:cubicBezTo>
                    <a:pt x="1267" y="58"/>
                    <a:pt x="630" y="24"/>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p:nvPr/>
          </p:nvSpPr>
          <p:spPr>
            <a:xfrm rot="-179936">
              <a:off x="5501468" y="2074673"/>
              <a:ext cx="1036011" cy="1679867"/>
            </a:xfrm>
            <a:custGeom>
              <a:avLst/>
              <a:gdLst/>
              <a:ahLst/>
              <a:cxnLst/>
              <a:rect l="l" t="t" r="r" b="b"/>
              <a:pathLst>
                <a:path w="15140" h="24550" extrusionOk="0">
                  <a:moveTo>
                    <a:pt x="11381" y="94"/>
                  </a:moveTo>
                  <a:cubicBezTo>
                    <a:pt x="11377" y="94"/>
                    <a:pt x="11396" y="67"/>
                    <a:pt x="11412" y="67"/>
                  </a:cubicBezTo>
                  <a:cubicBezTo>
                    <a:pt x="12182" y="1"/>
                    <a:pt x="12998" y="394"/>
                    <a:pt x="13546" y="763"/>
                  </a:cubicBezTo>
                  <a:cubicBezTo>
                    <a:pt x="14125" y="1151"/>
                    <a:pt x="14537" y="1660"/>
                    <a:pt x="14712" y="2317"/>
                  </a:cubicBezTo>
                  <a:cubicBezTo>
                    <a:pt x="14992" y="3375"/>
                    <a:pt x="14588" y="4910"/>
                    <a:pt x="14568" y="6286"/>
                  </a:cubicBezTo>
                  <a:cubicBezTo>
                    <a:pt x="14557" y="7067"/>
                    <a:pt x="14645" y="7592"/>
                    <a:pt x="14762" y="8128"/>
                  </a:cubicBezTo>
                  <a:cubicBezTo>
                    <a:pt x="14879" y="8676"/>
                    <a:pt x="15074" y="9185"/>
                    <a:pt x="15101" y="9842"/>
                  </a:cubicBezTo>
                  <a:cubicBezTo>
                    <a:pt x="15140" y="10918"/>
                    <a:pt x="14794" y="11878"/>
                    <a:pt x="14561" y="12834"/>
                  </a:cubicBezTo>
                  <a:cubicBezTo>
                    <a:pt x="14331" y="13767"/>
                    <a:pt x="14082" y="14700"/>
                    <a:pt x="13888" y="15680"/>
                  </a:cubicBezTo>
                  <a:cubicBezTo>
                    <a:pt x="13678" y="16752"/>
                    <a:pt x="13647" y="17810"/>
                    <a:pt x="13783" y="18801"/>
                  </a:cubicBezTo>
                  <a:cubicBezTo>
                    <a:pt x="13923" y="19854"/>
                    <a:pt x="14202" y="21262"/>
                    <a:pt x="13775" y="22171"/>
                  </a:cubicBezTo>
                  <a:cubicBezTo>
                    <a:pt x="13452" y="22844"/>
                    <a:pt x="12869" y="23364"/>
                    <a:pt x="12150" y="23551"/>
                  </a:cubicBezTo>
                  <a:cubicBezTo>
                    <a:pt x="11249" y="23791"/>
                    <a:pt x="10327" y="23578"/>
                    <a:pt x="9301" y="23621"/>
                  </a:cubicBezTo>
                  <a:cubicBezTo>
                    <a:pt x="8435" y="23660"/>
                    <a:pt x="7552" y="23811"/>
                    <a:pt x="6736" y="24001"/>
                  </a:cubicBezTo>
                  <a:cubicBezTo>
                    <a:pt x="5900" y="24200"/>
                    <a:pt x="5186" y="24453"/>
                    <a:pt x="4276" y="24499"/>
                  </a:cubicBezTo>
                  <a:cubicBezTo>
                    <a:pt x="3363" y="24550"/>
                    <a:pt x="2504" y="24173"/>
                    <a:pt x="1948" y="23795"/>
                  </a:cubicBezTo>
                  <a:cubicBezTo>
                    <a:pt x="747" y="22983"/>
                    <a:pt x="0" y="21533"/>
                    <a:pt x="156" y="19610"/>
                  </a:cubicBezTo>
                  <a:cubicBezTo>
                    <a:pt x="230" y="18696"/>
                    <a:pt x="479" y="17848"/>
                    <a:pt x="732" y="17060"/>
                  </a:cubicBezTo>
                  <a:cubicBezTo>
                    <a:pt x="1458" y="14806"/>
                    <a:pt x="2570" y="12811"/>
                    <a:pt x="3401" y="10460"/>
                  </a:cubicBezTo>
                  <a:cubicBezTo>
                    <a:pt x="3961" y="8878"/>
                    <a:pt x="4397" y="7269"/>
                    <a:pt x="5023" y="5901"/>
                  </a:cubicBezTo>
                  <a:cubicBezTo>
                    <a:pt x="5660" y="4509"/>
                    <a:pt x="6445" y="3328"/>
                    <a:pt x="7482" y="2228"/>
                  </a:cubicBezTo>
                  <a:cubicBezTo>
                    <a:pt x="7945" y="1730"/>
                    <a:pt x="8485" y="1202"/>
                    <a:pt x="9104" y="817"/>
                  </a:cubicBezTo>
                  <a:cubicBezTo>
                    <a:pt x="9737" y="421"/>
                    <a:pt x="10417" y="125"/>
                    <a:pt x="11381" y="9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rot="-179936">
              <a:off x="6321841" y="2119153"/>
              <a:ext cx="178188" cy="526678"/>
            </a:xfrm>
            <a:custGeom>
              <a:avLst/>
              <a:gdLst/>
              <a:ahLst/>
              <a:cxnLst/>
              <a:rect l="l" t="t" r="r" b="b"/>
              <a:pathLst>
                <a:path w="2604" h="7697" extrusionOk="0">
                  <a:moveTo>
                    <a:pt x="1426" y="1"/>
                  </a:moveTo>
                  <a:lnTo>
                    <a:pt x="1426" y="1"/>
                  </a:lnTo>
                  <a:cubicBezTo>
                    <a:pt x="1434" y="13"/>
                    <a:pt x="1441" y="24"/>
                    <a:pt x="1450" y="32"/>
                  </a:cubicBezTo>
                  <a:cubicBezTo>
                    <a:pt x="1647" y="323"/>
                    <a:pt x="1931" y="864"/>
                    <a:pt x="1830" y="1365"/>
                  </a:cubicBezTo>
                  <a:cubicBezTo>
                    <a:pt x="1760" y="1715"/>
                    <a:pt x="1360" y="1972"/>
                    <a:pt x="1053" y="2236"/>
                  </a:cubicBezTo>
                  <a:cubicBezTo>
                    <a:pt x="770" y="2476"/>
                    <a:pt x="451" y="2808"/>
                    <a:pt x="299" y="3161"/>
                  </a:cubicBezTo>
                  <a:cubicBezTo>
                    <a:pt x="0" y="3861"/>
                    <a:pt x="214" y="4700"/>
                    <a:pt x="571" y="5174"/>
                  </a:cubicBezTo>
                  <a:cubicBezTo>
                    <a:pt x="793" y="5474"/>
                    <a:pt x="1213" y="5699"/>
                    <a:pt x="1520" y="5983"/>
                  </a:cubicBezTo>
                  <a:cubicBezTo>
                    <a:pt x="1698" y="6146"/>
                    <a:pt x="1936" y="6453"/>
                    <a:pt x="2063" y="6717"/>
                  </a:cubicBezTo>
                  <a:cubicBezTo>
                    <a:pt x="2164" y="6923"/>
                    <a:pt x="2281" y="7429"/>
                    <a:pt x="2507" y="7696"/>
                  </a:cubicBezTo>
                  <a:cubicBezTo>
                    <a:pt x="2460" y="7522"/>
                    <a:pt x="2413" y="7347"/>
                    <a:pt x="2374" y="7168"/>
                  </a:cubicBezTo>
                  <a:cubicBezTo>
                    <a:pt x="2257" y="6632"/>
                    <a:pt x="2169" y="6107"/>
                    <a:pt x="2180" y="5326"/>
                  </a:cubicBezTo>
                  <a:cubicBezTo>
                    <a:pt x="2200" y="3950"/>
                    <a:pt x="2604" y="2415"/>
                    <a:pt x="2324" y="1357"/>
                  </a:cubicBezTo>
                  <a:cubicBezTo>
                    <a:pt x="2180" y="809"/>
                    <a:pt x="1861" y="363"/>
                    <a:pt x="14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rot="-179936">
              <a:off x="5532020" y="3244136"/>
              <a:ext cx="971893" cy="508134"/>
            </a:xfrm>
            <a:custGeom>
              <a:avLst/>
              <a:gdLst/>
              <a:ahLst/>
              <a:cxnLst/>
              <a:rect l="l" t="t" r="r" b="b"/>
              <a:pathLst>
                <a:path w="14203" h="7426" extrusionOk="0">
                  <a:moveTo>
                    <a:pt x="13717" y="1"/>
                  </a:moveTo>
                  <a:cubicBezTo>
                    <a:pt x="12873" y="1362"/>
                    <a:pt x="11633" y="2216"/>
                    <a:pt x="10060" y="2878"/>
                  </a:cubicBezTo>
                  <a:cubicBezTo>
                    <a:pt x="9115" y="3274"/>
                    <a:pt x="8264" y="3709"/>
                    <a:pt x="7421" y="4378"/>
                  </a:cubicBezTo>
                  <a:cubicBezTo>
                    <a:pt x="6620" y="5015"/>
                    <a:pt x="5835" y="5703"/>
                    <a:pt x="4832" y="5967"/>
                  </a:cubicBezTo>
                  <a:cubicBezTo>
                    <a:pt x="4578" y="6033"/>
                    <a:pt x="4287" y="6068"/>
                    <a:pt x="3992" y="6068"/>
                  </a:cubicBezTo>
                  <a:cubicBezTo>
                    <a:pt x="3727" y="6068"/>
                    <a:pt x="3459" y="6040"/>
                    <a:pt x="3215" y="5979"/>
                  </a:cubicBezTo>
                  <a:cubicBezTo>
                    <a:pt x="2232" y="5734"/>
                    <a:pt x="1385" y="4824"/>
                    <a:pt x="972" y="3938"/>
                  </a:cubicBezTo>
                  <a:cubicBezTo>
                    <a:pt x="762" y="3488"/>
                    <a:pt x="607" y="2971"/>
                    <a:pt x="522" y="2302"/>
                  </a:cubicBezTo>
                  <a:cubicBezTo>
                    <a:pt x="502" y="2115"/>
                    <a:pt x="479" y="1672"/>
                    <a:pt x="456" y="1338"/>
                  </a:cubicBezTo>
                  <a:cubicBezTo>
                    <a:pt x="448" y="1237"/>
                    <a:pt x="440" y="1125"/>
                    <a:pt x="425" y="1023"/>
                  </a:cubicBezTo>
                  <a:cubicBezTo>
                    <a:pt x="300" y="1505"/>
                    <a:pt x="199" y="2006"/>
                    <a:pt x="156" y="2532"/>
                  </a:cubicBezTo>
                  <a:cubicBezTo>
                    <a:pt x="0" y="4455"/>
                    <a:pt x="747" y="5905"/>
                    <a:pt x="1948" y="6717"/>
                  </a:cubicBezTo>
                  <a:cubicBezTo>
                    <a:pt x="2470" y="7072"/>
                    <a:pt x="3260" y="7426"/>
                    <a:pt x="4110" y="7426"/>
                  </a:cubicBezTo>
                  <a:cubicBezTo>
                    <a:pt x="4166" y="7426"/>
                    <a:pt x="4221" y="7424"/>
                    <a:pt x="4276" y="7421"/>
                  </a:cubicBezTo>
                  <a:cubicBezTo>
                    <a:pt x="5186" y="7375"/>
                    <a:pt x="5900" y="7122"/>
                    <a:pt x="6736" y="6923"/>
                  </a:cubicBezTo>
                  <a:cubicBezTo>
                    <a:pt x="7552" y="6733"/>
                    <a:pt x="8435" y="6582"/>
                    <a:pt x="9301" y="6543"/>
                  </a:cubicBezTo>
                  <a:cubicBezTo>
                    <a:pt x="9400" y="6538"/>
                    <a:pt x="9499" y="6537"/>
                    <a:pt x="9596" y="6537"/>
                  </a:cubicBezTo>
                  <a:cubicBezTo>
                    <a:pt x="10128" y="6537"/>
                    <a:pt x="10633" y="6589"/>
                    <a:pt x="11124" y="6589"/>
                  </a:cubicBezTo>
                  <a:cubicBezTo>
                    <a:pt x="11472" y="6589"/>
                    <a:pt x="11812" y="6563"/>
                    <a:pt x="12150" y="6473"/>
                  </a:cubicBezTo>
                  <a:cubicBezTo>
                    <a:pt x="12869" y="6286"/>
                    <a:pt x="13452" y="5766"/>
                    <a:pt x="13775" y="5093"/>
                  </a:cubicBezTo>
                  <a:cubicBezTo>
                    <a:pt x="14202" y="4184"/>
                    <a:pt x="13923" y="2776"/>
                    <a:pt x="13783" y="1723"/>
                  </a:cubicBezTo>
                  <a:cubicBezTo>
                    <a:pt x="13705" y="1167"/>
                    <a:pt x="13686" y="588"/>
                    <a:pt x="137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rot="-179936">
              <a:off x="5974472" y="2228355"/>
              <a:ext cx="119750" cy="104898"/>
            </a:xfrm>
            <a:custGeom>
              <a:avLst/>
              <a:gdLst/>
              <a:ahLst/>
              <a:cxnLst/>
              <a:rect l="l" t="t" r="r" b="b"/>
              <a:pathLst>
                <a:path w="1750" h="1533" extrusionOk="0">
                  <a:moveTo>
                    <a:pt x="1248" y="16"/>
                  </a:moveTo>
                  <a:cubicBezTo>
                    <a:pt x="1667" y="0"/>
                    <a:pt x="1750" y="452"/>
                    <a:pt x="1540" y="836"/>
                  </a:cubicBezTo>
                  <a:cubicBezTo>
                    <a:pt x="1388" y="1112"/>
                    <a:pt x="960" y="1532"/>
                    <a:pt x="641" y="1446"/>
                  </a:cubicBezTo>
                  <a:cubicBezTo>
                    <a:pt x="1" y="1272"/>
                    <a:pt x="738" y="215"/>
                    <a:pt x="1018" y="63"/>
                  </a:cubicBezTo>
                  <a:cubicBezTo>
                    <a:pt x="1092" y="24"/>
                    <a:pt x="1185" y="16"/>
                    <a:pt x="1248" y="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rot="-179936">
              <a:off x="5788005" y="2361795"/>
              <a:ext cx="247096" cy="362044"/>
            </a:xfrm>
            <a:custGeom>
              <a:avLst/>
              <a:gdLst/>
              <a:ahLst/>
              <a:cxnLst/>
              <a:rect l="l" t="t" r="r" b="b"/>
              <a:pathLst>
                <a:path w="3611" h="5291" extrusionOk="0">
                  <a:moveTo>
                    <a:pt x="2888" y="47"/>
                  </a:moveTo>
                  <a:cubicBezTo>
                    <a:pt x="3611" y="0"/>
                    <a:pt x="3137" y="1220"/>
                    <a:pt x="2938" y="1714"/>
                  </a:cubicBezTo>
                  <a:cubicBezTo>
                    <a:pt x="2531" y="2720"/>
                    <a:pt x="1994" y="3552"/>
                    <a:pt x="1462" y="4314"/>
                  </a:cubicBezTo>
                  <a:cubicBezTo>
                    <a:pt x="1229" y="4648"/>
                    <a:pt x="801" y="5290"/>
                    <a:pt x="393" y="5150"/>
                  </a:cubicBezTo>
                  <a:cubicBezTo>
                    <a:pt x="0" y="5014"/>
                    <a:pt x="292" y="4096"/>
                    <a:pt x="459" y="3634"/>
                  </a:cubicBezTo>
                  <a:cubicBezTo>
                    <a:pt x="871" y="2503"/>
                    <a:pt x="1240" y="1885"/>
                    <a:pt x="1855" y="1022"/>
                  </a:cubicBezTo>
                  <a:cubicBezTo>
                    <a:pt x="2103" y="673"/>
                    <a:pt x="2519" y="70"/>
                    <a:pt x="2888" y="4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rot="-179936">
              <a:off x="5594744" y="3392567"/>
              <a:ext cx="179557" cy="337547"/>
            </a:xfrm>
            <a:custGeom>
              <a:avLst/>
              <a:gdLst/>
              <a:ahLst/>
              <a:cxnLst/>
              <a:rect l="l" t="t" r="r" b="b"/>
              <a:pathLst>
                <a:path w="2624" h="4933" extrusionOk="0">
                  <a:moveTo>
                    <a:pt x="144" y="638"/>
                  </a:moveTo>
                  <a:cubicBezTo>
                    <a:pt x="218" y="416"/>
                    <a:pt x="490" y="0"/>
                    <a:pt x="926" y="183"/>
                  </a:cubicBezTo>
                  <a:cubicBezTo>
                    <a:pt x="1493" y="424"/>
                    <a:pt x="1656" y="1648"/>
                    <a:pt x="1812" y="2122"/>
                  </a:cubicBezTo>
                  <a:cubicBezTo>
                    <a:pt x="2006" y="2701"/>
                    <a:pt x="2623" y="3701"/>
                    <a:pt x="2165" y="4210"/>
                  </a:cubicBezTo>
                  <a:cubicBezTo>
                    <a:pt x="1512" y="4933"/>
                    <a:pt x="832" y="3300"/>
                    <a:pt x="618" y="2733"/>
                  </a:cubicBezTo>
                  <a:cubicBezTo>
                    <a:pt x="510" y="2430"/>
                    <a:pt x="428" y="2118"/>
                    <a:pt x="346" y="1858"/>
                  </a:cubicBezTo>
                  <a:cubicBezTo>
                    <a:pt x="206" y="1411"/>
                    <a:pt x="0" y="1065"/>
                    <a:pt x="144" y="63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rot="-179936">
              <a:off x="6281568" y="2898282"/>
              <a:ext cx="145548" cy="279590"/>
            </a:xfrm>
            <a:custGeom>
              <a:avLst/>
              <a:gdLst/>
              <a:ahLst/>
              <a:cxnLst/>
              <a:rect l="l" t="t" r="r" b="b"/>
              <a:pathLst>
                <a:path w="2127" h="4086" extrusionOk="0">
                  <a:moveTo>
                    <a:pt x="1559" y="110"/>
                  </a:moveTo>
                  <a:cubicBezTo>
                    <a:pt x="2126" y="716"/>
                    <a:pt x="2080" y="4085"/>
                    <a:pt x="933" y="3996"/>
                  </a:cubicBezTo>
                  <a:cubicBezTo>
                    <a:pt x="0" y="3926"/>
                    <a:pt x="110" y="953"/>
                    <a:pt x="781" y="241"/>
                  </a:cubicBezTo>
                  <a:cubicBezTo>
                    <a:pt x="957" y="59"/>
                    <a:pt x="1120" y="1"/>
                    <a:pt x="1559" y="1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rot="-179936">
              <a:off x="6134889" y="3143383"/>
              <a:ext cx="139458" cy="138290"/>
            </a:xfrm>
            <a:custGeom>
              <a:avLst/>
              <a:gdLst/>
              <a:ahLst/>
              <a:cxnLst/>
              <a:rect l="l" t="t" r="r" b="b"/>
              <a:pathLst>
                <a:path w="2038" h="2021" extrusionOk="0">
                  <a:moveTo>
                    <a:pt x="953" y="260"/>
                  </a:moveTo>
                  <a:cubicBezTo>
                    <a:pt x="2038" y="0"/>
                    <a:pt x="1948" y="1683"/>
                    <a:pt x="1295" y="1827"/>
                  </a:cubicBezTo>
                  <a:cubicBezTo>
                    <a:pt x="425" y="2021"/>
                    <a:pt x="0" y="490"/>
                    <a:pt x="953" y="2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rot="-179936">
              <a:off x="6316848" y="3268112"/>
              <a:ext cx="126183" cy="175308"/>
            </a:xfrm>
            <a:custGeom>
              <a:avLst/>
              <a:gdLst/>
              <a:ahLst/>
              <a:cxnLst/>
              <a:rect l="l" t="t" r="r" b="b"/>
              <a:pathLst>
                <a:path w="1844" h="2562" extrusionOk="0">
                  <a:moveTo>
                    <a:pt x="789" y="43"/>
                  </a:moveTo>
                  <a:cubicBezTo>
                    <a:pt x="1843" y="0"/>
                    <a:pt x="1687" y="2562"/>
                    <a:pt x="724" y="2477"/>
                  </a:cubicBezTo>
                  <a:cubicBezTo>
                    <a:pt x="315" y="2438"/>
                    <a:pt x="229" y="2154"/>
                    <a:pt x="136" y="1641"/>
                  </a:cubicBezTo>
                  <a:cubicBezTo>
                    <a:pt x="1" y="883"/>
                    <a:pt x="51" y="70"/>
                    <a:pt x="789" y="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rot="-179936">
              <a:off x="6821498" y="2039734"/>
              <a:ext cx="970867" cy="1725644"/>
            </a:xfrm>
            <a:custGeom>
              <a:avLst/>
              <a:gdLst/>
              <a:ahLst/>
              <a:cxnLst/>
              <a:rect l="l" t="t" r="r" b="b"/>
              <a:pathLst>
                <a:path w="14188" h="25219" extrusionOk="0">
                  <a:moveTo>
                    <a:pt x="4676" y="160"/>
                  </a:moveTo>
                  <a:cubicBezTo>
                    <a:pt x="4685" y="160"/>
                    <a:pt x="4665" y="133"/>
                    <a:pt x="4653" y="133"/>
                  </a:cubicBezTo>
                  <a:cubicBezTo>
                    <a:pt x="3892" y="1"/>
                    <a:pt x="3044" y="320"/>
                    <a:pt x="2465" y="642"/>
                  </a:cubicBezTo>
                  <a:cubicBezTo>
                    <a:pt x="1854" y="976"/>
                    <a:pt x="1400" y="1451"/>
                    <a:pt x="1171" y="2092"/>
                  </a:cubicBezTo>
                  <a:cubicBezTo>
                    <a:pt x="801" y="3118"/>
                    <a:pt x="1070" y="4684"/>
                    <a:pt x="973" y="6057"/>
                  </a:cubicBezTo>
                  <a:cubicBezTo>
                    <a:pt x="918" y="6834"/>
                    <a:pt x="782" y="7351"/>
                    <a:pt x="619" y="7876"/>
                  </a:cubicBezTo>
                  <a:cubicBezTo>
                    <a:pt x="455" y="8412"/>
                    <a:pt x="218" y="8902"/>
                    <a:pt x="137" y="9555"/>
                  </a:cubicBezTo>
                  <a:cubicBezTo>
                    <a:pt x="1" y="10620"/>
                    <a:pt x="265" y="11611"/>
                    <a:pt x="417" y="12579"/>
                  </a:cubicBezTo>
                  <a:cubicBezTo>
                    <a:pt x="564" y="13535"/>
                    <a:pt x="731" y="14483"/>
                    <a:pt x="841" y="15474"/>
                  </a:cubicBezTo>
                  <a:cubicBezTo>
                    <a:pt x="957" y="16558"/>
                    <a:pt x="898" y="17616"/>
                    <a:pt x="677" y="18592"/>
                  </a:cubicBezTo>
                  <a:cubicBezTo>
                    <a:pt x="444" y="19629"/>
                    <a:pt x="48" y="21009"/>
                    <a:pt x="397" y="21950"/>
                  </a:cubicBezTo>
                  <a:cubicBezTo>
                    <a:pt x="658" y="22649"/>
                    <a:pt x="1194" y="23217"/>
                    <a:pt x="1894" y="23466"/>
                  </a:cubicBezTo>
                  <a:cubicBezTo>
                    <a:pt x="2772" y="23780"/>
                    <a:pt x="3709" y="23648"/>
                    <a:pt x="4728" y="23780"/>
                  </a:cubicBezTo>
                  <a:cubicBezTo>
                    <a:pt x="5586" y="23893"/>
                    <a:pt x="6453" y="24119"/>
                    <a:pt x="7250" y="24383"/>
                  </a:cubicBezTo>
                  <a:cubicBezTo>
                    <a:pt x="8062" y="24650"/>
                    <a:pt x="8754" y="24962"/>
                    <a:pt x="9659" y="25090"/>
                  </a:cubicBezTo>
                  <a:cubicBezTo>
                    <a:pt x="10565" y="25218"/>
                    <a:pt x="11455" y="24915"/>
                    <a:pt x="12038" y="24589"/>
                  </a:cubicBezTo>
                  <a:cubicBezTo>
                    <a:pt x="13305" y="23881"/>
                    <a:pt x="14172" y="22501"/>
                    <a:pt x="14183" y="20569"/>
                  </a:cubicBezTo>
                  <a:cubicBezTo>
                    <a:pt x="14187" y="19656"/>
                    <a:pt x="14013" y="18789"/>
                    <a:pt x="13830" y="17981"/>
                  </a:cubicBezTo>
                  <a:cubicBezTo>
                    <a:pt x="13301" y="15672"/>
                    <a:pt x="12364" y="13593"/>
                    <a:pt x="11739" y="11180"/>
                  </a:cubicBezTo>
                  <a:cubicBezTo>
                    <a:pt x="11319" y="9551"/>
                    <a:pt x="11019" y="7911"/>
                    <a:pt x="10515" y="6496"/>
                  </a:cubicBezTo>
                  <a:cubicBezTo>
                    <a:pt x="9998" y="5050"/>
                    <a:pt x="9317" y="3810"/>
                    <a:pt x="8380" y="2621"/>
                  </a:cubicBezTo>
                  <a:cubicBezTo>
                    <a:pt x="7961" y="2088"/>
                    <a:pt x="7471" y="1517"/>
                    <a:pt x="6884" y="1078"/>
                  </a:cubicBezTo>
                  <a:cubicBezTo>
                    <a:pt x="6290" y="630"/>
                    <a:pt x="5637" y="277"/>
                    <a:pt x="4676" y="16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rot="-179936">
              <a:off x="6823686" y="2115070"/>
              <a:ext cx="193380" cy="518193"/>
            </a:xfrm>
            <a:custGeom>
              <a:avLst/>
              <a:gdLst/>
              <a:ahLst/>
              <a:cxnLst/>
              <a:rect l="l" t="t" r="r" b="b"/>
              <a:pathLst>
                <a:path w="2826" h="7573" extrusionOk="0">
                  <a:moveTo>
                    <a:pt x="1737" y="1"/>
                  </a:moveTo>
                  <a:lnTo>
                    <a:pt x="1737" y="1"/>
                  </a:lnTo>
                  <a:cubicBezTo>
                    <a:pt x="1271" y="324"/>
                    <a:pt x="917" y="740"/>
                    <a:pt x="727" y="1276"/>
                  </a:cubicBezTo>
                  <a:cubicBezTo>
                    <a:pt x="357" y="2302"/>
                    <a:pt x="626" y="3868"/>
                    <a:pt x="529" y="5241"/>
                  </a:cubicBezTo>
                  <a:cubicBezTo>
                    <a:pt x="474" y="6018"/>
                    <a:pt x="338" y="6535"/>
                    <a:pt x="175" y="7060"/>
                  </a:cubicBezTo>
                  <a:cubicBezTo>
                    <a:pt x="120" y="7235"/>
                    <a:pt x="63" y="7402"/>
                    <a:pt x="0" y="7573"/>
                  </a:cubicBezTo>
                  <a:cubicBezTo>
                    <a:pt x="249" y="7324"/>
                    <a:pt x="404" y="6830"/>
                    <a:pt x="521" y="6636"/>
                  </a:cubicBezTo>
                  <a:cubicBezTo>
                    <a:pt x="673" y="6383"/>
                    <a:pt x="937" y="6100"/>
                    <a:pt x="1127" y="5952"/>
                  </a:cubicBezTo>
                  <a:cubicBezTo>
                    <a:pt x="1457" y="5696"/>
                    <a:pt x="1896" y="5505"/>
                    <a:pt x="2146" y="5229"/>
                  </a:cubicBezTo>
                  <a:cubicBezTo>
                    <a:pt x="2542" y="4786"/>
                    <a:pt x="2826" y="3970"/>
                    <a:pt x="2585" y="3247"/>
                  </a:cubicBezTo>
                  <a:cubicBezTo>
                    <a:pt x="2465" y="2881"/>
                    <a:pt x="2180" y="2524"/>
                    <a:pt x="1916" y="2259"/>
                  </a:cubicBezTo>
                  <a:cubicBezTo>
                    <a:pt x="1632" y="1968"/>
                    <a:pt x="1259" y="1680"/>
                    <a:pt x="1216" y="1323"/>
                  </a:cubicBezTo>
                  <a:cubicBezTo>
                    <a:pt x="1159" y="817"/>
                    <a:pt x="1489" y="300"/>
                    <a:pt x="1710" y="33"/>
                  </a:cubicBezTo>
                  <a:cubicBezTo>
                    <a:pt x="1722" y="21"/>
                    <a:pt x="1729" y="13"/>
                    <a:pt x="17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rot="-179936">
              <a:off x="6854771" y="3193899"/>
              <a:ext cx="967650" cy="563833"/>
            </a:xfrm>
            <a:custGeom>
              <a:avLst/>
              <a:gdLst/>
              <a:ahLst/>
              <a:cxnLst/>
              <a:rect l="l" t="t" r="r" b="b"/>
              <a:pathLst>
                <a:path w="14141" h="8240" extrusionOk="0">
                  <a:moveTo>
                    <a:pt x="844" y="1"/>
                  </a:moveTo>
                  <a:cubicBezTo>
                    <a:pt x="824" y="592"/>
                    <a:pt x="754" y="1163"/>
                    <a:pt x="630" y="1712"/>
                  </a:cubicBezTo>
                  <a:cubicBezTo>
                    <a:pt x="397" y="2749"/>
                    <a:pt x="1" y="4129"/>
                    <a:pt x="350" y="5070"/>
                  </a:cubicBezTo>
                  <a:cubicBezTo>
                    <a:pt x="611" y="5769"/>
                    <a:pt x="1147" y="6337"/>
                    <a:pt x="1847" y="6586"/>
                  </a:cubicBezTo>
                  <a:cubicBezTo>
                    <a:pt x="2725" y="6900"/>
                    <a:pt x="3662" y="6768"/>
                    <a:pt x="4681" y="6900"/>
                  </a:cubicBezTo>
                  <a:cubicBezTo>
                    <a:pt x="5539" y="7013"/>
                    <a:pt x="6406" y="7239"/>
                    <a:pt x="7203" y="7503"/>
                  </a:cubicBezTo>
                  <a:cubicBezTo>
                    <a:pt x="8015" y="7770"/>
                    <a:pt x="8707" y="8082"/>
                    <a:pt x="9612" y="8210"/>
                  </a:cubicBezTo>
                  <a:cubicBezTo>
                    <a:pt x="9758" y="8230"/>
                    <a:pt x="9904" y="8240"/>
                    <a:pt x="10048" y="8240"/>
                  </a:cubicBezTo>
                  <a:cubicBezTo>
                    <a:pt x="10797" y="8240"/>
                    <a:pt x="11502" y="7983"/>
                    <a:pt x="11991" y="7709"/>
                  </a:cubicBezTo>
                  <a:cubicBezTo>
                    <a:pt x="13258" y="7001"/>
                    <a:pt x="14125" y="5621"/>
                    <a:pt x="14136" y="3689"/>
                  </a:cubicBezTo>
                  <a:cubicBezTo>
                    <a:pt x="14140" y="3165"/>
                    <a:pt x="14082" y="2656"/>
                    <a:pt x="13996" y="2162"/>
                  </a:cubicBezTo>
                  <a:cubicBezTo>
                    <a:pt x="13973" y="2267"/>
                    <a:pt x="13957" y="2376"/>
                    <a:pt x="13942" y="2477"/>
                  </a:cubicBezTo>
                  <a:cubicBezTo>
                    <a:pt x="13892" y="2808"/>
                    <a:pt x="13830" y="3246"/>
                    <a:pt x="13790" y="3429"/>
                  </a:cubicBezTo>
                  <a:cubicBezTo>
                    <a:pt x="13650" y="4090"/>
                    <a:pt x="13449" y="4591"/>
                    <a:pt x="13200" y="5023"/>
                  </a:cubicBezTo>
                  <a:cubicBezTo>
                    <a:pt x="12714" y="5866"/>
                    <a:pt x="11793" y="6702"/>
                    <a:pt x="10794" y="6861"/>
                  </a:cubicBezTo>
                  <a:cubicBezTo>
                    <a:pt x="10641" y="6886"/>
                    <a:pt x="10480" y="6898"/>
                    <a:pt x="10317" y="6898"/>
                  </a:cubicBezTo>
                  <a:cubicBezTo>
                    <a:pt x="9922" y="6898"/>
                    <a:pt x="9516" y="6828"/>
                    <a:pt x="9185" y="6710"/>
                  </a:cubicBezTo>
                  <a:cubicBezTo>
                    <a:pt x="8206" y="6364"/>
                    <a:pt x="7483" y="5610"/>
                    <a:pt x="6740" y="4907"/>
                  </a:cubicBezTo>
                  <a:cubicBezTo>
                    <a:pt x="5958" y="4168"/>
                    <a:pt x="5147" y="3658"/>
                    <a:pt x="4241" y="3181"/>
                  </a:cubicBezTo>
                  <a:cubicBezTo>
                    <a:pt x="2729" y="2392"/>
                    <a:pt x="1567" y="1432"/>
                    <a:pt x="8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rot="-179936">
              <a:off x="7245367" y="2212277"/>
              <a:ext cx="114481" cy="108593"/>
            </a:xfrm>
            <a:custGeom>
              <a:avLst/>
              <a:gdLst/>
              <a:ahLst/>
              <a:cxnLst/>
              <a:rect l="l" t="t" r="r" b="b"/>
              <a:pathLst>
                <a:path w="1673" h="1587" extrusionOk="0">
                  <a:moveTo>
                    <a:pt x="533" y="51"/>
                  </a:moveTo>
                  <a:cubicBezTo>
                    <a:pt x="122" y="0"/>
                    <a:pt x="1" y="440"/>
                    <a:pt x="176" y="840"/>
                  </a:cubicBezTo>
                  <a:cubicBezTo>
                    <a:pt x="300" y="1131"/>
                    <a:pt x="693" y="1586"/>
                    <a:pt x="1016" y="1527"/>
                  </a:cubicBezTo>
                  <a:cubicBezTo>
                    <a:pt x="1672" y="1411"/>
                    <a:pt x="1023" y="291"/>
                    <a:pt x="759" y="117"/>
                  </a:cubicBezTo>
                  <a:cubicBezTo>
                    <a:pt x="689" y="70"/>
                    <a:pt x="596" y="58"/>
                    <a:pt x="533" y="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rot="-179936">
              <a:off x="7577223" y="3048424"/>
              <a:ext cx="164708" cy="395504"/>
            </a:xfrm>
            <a:custGeom>
              <a:avLst/>
              <a:gdLst/>
              <a:ahLst/>
              <a:cxnLst/>
              <a:rect l="l" t="t" r="r" b="b"/>
              <a:pathLst>
                <a:path w="2407" h="5780" extrusionOk="0">
                  <a:moveTo>
                    <a:pt x="697" y="206"/>
                  </a:moveTo>
                  <a:cubicBezTo>
                    <a:pt x="1" y="0"/>
                    <a:pt x="191" y="1294"/>
                    <a:pt x="277" y="1819"/>
                  </a:cubicBezTo>
                  <a:cubicBezTo>
                    <a:pt x="451" y="2892"/>
                    <a:pt x="786" y="3821"/>
                    <a:pt x="1136" y="4684"/>
                  </a:cubicBezTo>
                  <a:cubicBezTo>
                    <a:pt x="1291" y="5061"/>
                    <a:pt x="1563" y="5780"/>
                    <a:pt x="1994" y="5733"/>
                  </a:cubicBezTo>
                  <a:cubicBezTo>
                    <a:pt x="2407" y="5690"/>
                    <a:pt x="2329" y="4734"/>
                    <a:pt x="2267" y="4244"/>
                  </a:cubicBezTo>
                  <a:cubicBezTo>
                    <a:pt x="2119" y="3051"/>
                    <a:pt x="1894" y="2367"/>
                    <a:pt x="1490" y="1387"/>
                  </a:cubicBezTo>
                  <a:cubicBezTo>
                    <a:pt x="1326" y="991"/>
                    <a:pt x="1054" y="311"/>
                    <a:pt x="697" y="20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rot="-179936">
              <a:off x="6969356" y="3118217"/>
              <a:ext cx="125635" cy="283011"/>
            </a:xfrm>
            <a:custGeom>
              <a:avLst/>
              <a:gdLst/>
              <a:ahLst/>
              <a:cxnLst/>
              <a:rect l="l" t="t" r="r" b="b"/>
              <a:pathLst>
                <a:path w="1836" h="4136" extrusionOk="0">
                  <a:moveTo>
                    <a:pt x="401" y="136"/>
                  </a:moveTo>
                  <a:cubicBezTo>
                    <a:pt x="1" y="773"/>
                    <a:pt x="234" y="4135"/>
                    <a:pt x="1116" y="3980"/>
                  </a:cubicBezTo>
                  <a:cubicBezTo>
                    <a:pt x="1835" y="3852"/>
                    <a:pt x="1575" y="890"/>
                    <a:pt x="1016" y="221"/>
                  </a:cubicBezTo>
                  <a:cubicBezTo>
                    <a:pt x="867" y="51"/>
                    <a:pt x="736" y="0"/>
                    <a:pt x="401" y="1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rot="-179936">
              <a:off x="6937863" y="3407253"/>
              <a:ext cx="139937" cy="147390"/>
            </a:xfrm>
            <a:custGeom>
              <a:avLst/>
              <a:gdLst/>
              <a:ahLst/>
              <a:cxnLst/>
              <a:rect l="l" t="t" r="r" b="b"/>
              <a:pathLst>
                <a:path w="2045" h="2154" extrusionOk="0">
                  <a:moveTo>
                    <a:pt x="1112" y="354"/>
                  </a:moveTo>
                  <a:cubicBezTo>
                    <a:pt x="54" y="1"/>
                    <a:pt x="0" y="1687"/>
                    <a:pt x="633" y="1886"/>
                  </a:cubicBezTo>
                  <a:cubicBezTo>
                    <a:pt x="1489" y="2153"/>
                    <a:pt x="2045" y="666"/>
                    <a:pt x="1112" y="3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rot="-179936">
              <a:off x="7296574" y="2332370"/>
              <a:ext cx="167103" cy="202405"/>
            </a:xfrm>
            <a:custGeom>
              <a:avLst/>
              <a:gdLst/>
              <a:ahLst/>
              <a:cxnLst/>
              <a:rect l="l" t="t" r="r" b="b"/>
              <a:pathLst>
                <a:path w="2442" h="2958" extrusionOk="0">
                  <a:moveTo>
                    <a:pt x="964" y="299"/>
                  </a:moveTo>
                  <a:cubicBezTo>
                    <a:pt x="0" y="728"/>
                    <a:pt x="1263" y="2958"/>
                    <a:pt x="2092" y="2457"/>
                  </a:cubicBezTo>
                  <a:cubicBezTo>
                    <a:pt x="2441" y="2243"/>
                    <a:pt x="2395" y="1951"/>
                    <a:pt x="2250" y="1451"/>
                  </a:cubicBezTo>
                  <a:cubicBezTo>
                    <a:pt x="2040" y="708"/>
                    <a:pt x="1640" y="1"/>
                    <a:pt x="964" y="29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rot="-3070431" flipH="1">
              <a:off x="7433451" y="649217"/>
              <a:ext cx="412217" cy="904623"/>
            </a:xfrm>
            <a:custGeom>
              <a:avLst/>
              <a:gdLst/>
              <a:ahLst/>
              <a:cxnLst/>
              <a:rect l="l" t="t" r="r" b="b"/>
              <a:pathLst>
                <a:path w="4133" h="9070" extrusionOk="0">
                  <a:moveTo>
                    <a:pt x="3661" y="1150"/>
                  </a:moveTo>
                  <a:cubicBezTo>
                    <a:pt x="2891" y="1304"/>
                    <a:pt x="2214" y="1533"/>
                    <a:pt x="1527" y="1818"/>
                  </a:cubicBezTo>
                  <a:cubicBezTo>
                    <a:pt x="1111" y="1990"/>
                    <a:pt x="869" y="2186"/>
                    <a:pt x="841" y="2723"/>
                  </a:cubicBezTo>
                  <a:cubicBezTo>
                    <a:pt x="831" y="2994"/>
                    <a:pt x="878" y="3302"/>
                    <a:pt x="934" y="3583"/>
                  </a:cubicBezTo>
                  <a:cubicBezTo>
                    <a:pt x="1079" y="4358"/>
                    <a:pt x="1294" y="5147"/>
                    <a:pt x="1466" y="5880"/>
                  </a:cubicBezTo>
                  <a:cubicBezTo>
                    <a:pt x="1727" y="6992"/>
                    <a:pt x="2031" y="7934"/>
                    <a:pt x="2190" y="8934"/>
                  </a:cubicBezTo>
                  <a:cubicBezTo>
                    <a:pt x="2022" y="8981"/>
                    <a:pt x="1859" y="9037"/>
                    <a:pt x="1671" y="9069"/>
                  </a:cubicBezTo>
                  <a:cubicBezTo>
                    <a:pt x="1173" y="7714"/>
                    <a:pt x="696" y="6156"/>
                    <a:pt x="322" y="4577"/>
                  </a:cubicBezTo>
                  <a:cubicBezTo>
                    <a:pt x="197" y="4044"/>
                    <a:pt x="46" y="3484"/>
                    <a:pt x="14" y="2943"/>
                  </a:cubicBezTo>
                  <a:cubicBezTo>
                    <a:pt x="0" y="2779"/>
                    <a:pt x="0" y="2643"/>
                    <a:pt x="14" y="2485"/>
                  </a:cubicBezTo>
                  <a:cubicBezTo>
                    <a:pt x="70" y="1691"/>
                    <a:pt x="696" y="1290"/>
                    <a:pt x="1331" y="1047"/>
                  </a:cubicBezTo>
                  <a:cubicBezTo>
                    <a:pt x="2031" y="781"/>
                    <a:pt x="2811" y="692"/>
                    <a:pt x="3628" y="589"/>
                  </a:cubicBezTo>
                  <a:cubicBezTo>
                    <a:pt x="3699" y="393"/>
                    <a:pt x="3675" y="1"/>
                    <a:pt x="3880" y="25"/>
                  </a:cubicBezTo>
                  <a:cubicBezTo>
                    <a:pt x="4123" y="48"/>
                    <a:pt x="4132" y="464"/>
                    <a:pt x="4132" y="822"/>
                  </a:cubicBezTo>
                  <a:cubicBezTo>
                    <a:pt x="4132" y="1197"/>
                    <a:pt x="4114" y="1630"/>
                    <a:pt x="3867" y="1612"/>
                  </a:cubicBezTo>
                  <a:cubicBezTo>
                    <a:pt x="3680" y="1593"/>
                    <a:pt x="3708" y="1337"/>
                    <a:pt x="3661" y="11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rot="-3070431" flipH="1">
              <a:off x="7084425" y="1082601"/>
              <a:ext cx="412715" cy="904623"/>
            </a:xfrm>
            <a:custGeom>
              <a:avLst/>
              <a:gdLst/>
              <a:ahLst/>
              <a:cxnLst/>
              <a:rect l="l" t="t" r="r" b="b"/>
              <a:pathLst>
                <a:path w="4138" h="9070" extrusionOk="0">
                  <a:moveTo>
                    <a:pt x="477" y="1150"/>
                  </a:moveTo>
                  <a:cubicBezTo>
                    <a:pt x="1243" y="1304"/>
                    <a:pt x="1924" y="1533"/>
                    <a:pt x="2611" y="1818"/>
                  </a:cubicBezTo>
                  <a:cubicBezTo>
                    <a:pt x="3027" y="1990"/>
                    <a:pt x="3269" y="2186"/>
                    <a:pt x="3292" y="2723"/>
                  </a:cubicBezTo>
                  <a:cubicBezTo>
                    <a:pt x="3307" y="2994"/>
                    <a:pt x="3260" y="3302"/>
                    <a:pt x="3204" y="3583"/>
                  </a:cubicBezTo>
                  <a:cubicBezTo>
                    <a:pt x="3055" y="4358"/>
                    <a:pt x="2844" y="5147"/>
                    <a:pt x="2671" y="5880"/>
                  </a:cubicBezTo>
                  <a:cubicBezTo>
                    <a:pt x="2410" y="6992"/>
                    <a:pt x="2107" y="7934"/>
                    <a:pt x="1943" y="8934"/>
                  </a:cubicBezTo>
                  <a:cubicBezTo>
                    <a:pt x="2116" y="8981"/>
                    <a:pt x="2279" y="9037"/>
                    <a:pt x="2466" y="9069"/>
                  </a:cubicBezTo>
                  <a:cubicBezTo>
                    <a:pt x="2966" y="7714"/>
                    <a:pt x="3442" y="6156"/>
                    <a:pt x="3816" y="4577"/>
                  </a:cubicBezTo>
                  <a:cubicBezTo>
                    <a:pt x="3937" y="4044"/>
                    <a:pt x="4091" y="3484"/>
                    <a:pt x="4124" y="2943"/>
                  </a:cubicBezTo>
                  <a:cubicBezTo>
                    <a:pt x="4133" y="2779"/>
                    <a:pt x="4137" y="2643"/>
                    <a:pt x="4124" y="2485"/>
                  </a:cubicBezTo>
                  <a:cubicBezTo>
                    <a:pt x="4068" y="1691"/>
                    <a:pt x="3442" y="1290"/>
                    <a:pt x="2807" y="1047"/>
                  </a:cubicBezTo>
                  <a:cubicBezTo>
                    <a:pt x="2107" y="781"/>
                    <a:pt x="1322" y="692"/>
                    <a:pt x="505" y="589"/>
                  </a:cubicBezTo>
                  <a:cubicBezTo>
                    <a:pt x="439" y="393"/>
                    <a:pt x="463" y="1"/>
                    <a:pt x="253" y="25"/>
                  </a:cubicBezTo>
                  <a:cubicBezTo>
                    <a:pt x="14" y="48"/>
                    <a:pt x="1" y="464"/>
                    <a:pt x="1" y="822"/>
                  </a:cubicBezTo>
                  <a:cubicBezTo>
                    <a:pt x="1" y="1197"/>
                    <a:pt x="24" y="1630"/>
                    <a:pt x="271" y="1612"/>
                  </a:cubicBezTo>
                  <a:cubicBezTo>
                    <a:pt x="454" y="1593"/>
                    <a:pt x="430" y="1337"/>
                    <a:pt x="477" y="11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rot="-3070431" flipH="1">
              <a:off x="7181534" y="1686414"/>
              <a:ext cx="1532373" cy="1113075"/>
            </a:xfrm>
            <a:custGeom>
              <a:avLst/>
              <a:gdLst/>
              <a:ahLst/>
              <a:cxnLst/>
              <a:rect l="l" t="t" r="r" b="b"/>
              <a:pathLst>
                <a:path w="15364" h="11160" extrusionOk="0">
                  <a:moveTo>
                    <a:pt x="5903" y="0"/>
                  </a:moveTo>
                  <a:cubicBezTo>
                    <a:pt x="6360" y="33"/>
                    <a:pt x="6814" y="70"/>
                    <a:pt x="7267" y="117"/>
                  </a:cubicBezTo>
                  <a:cubicBezTo>
                    <a:pt x="7004" y="2087"/>
                    <a:pt x="6127" y="3436"/>
                    <a:pt x="4404" y="3940"/>
                  </a:cubicBezTo>
                  <a:cubicBezTo>
                    <a:pt x="4582" y="4828"/>
                    <a:pt x="4731" y="5655"/>
                    <a:pt x="5025" y="6406"/>
                  </a:cubicBezTo>
                  <a:cubicBezTo>
                    <a:pt x="5310" y="7125"/>
                    <a:pt x="5698" y="7789"/>
                    <a:pt x="6136" y="8362"/>
                  </a:cubicBezTo>
                  <a:cubicBezTo>
                    <a:pt x="6590" y="8946"/>
                    <a:pt x="7075" y="9431"/>
                    <a:pt x="7799" y="9768"/>
                  </a:cubicBezTo>
                  <a:cubicBezTo>
                    <a:pt x="8499" y="10099"/>
                    <a:pt x="9498" y="10170"/>
                    <a:pt x="10381" y="9875"/>
                  </a:cubicBezTo>
                  <a:cubicBezTo>
                    <a:pt x="11137" y="9619"/>
                    <a:pt x="11683" y="9123"/>
                    <a:pt x="12114" y="8541"/>
                  </a:cubicBezTo>
                  <a:cubicBezTo>
                    <a:pt x="12562" y="7929"/>
                    <a:pt x="12781" y="7158"/>
                    <a:pt x="12898" y="6257"/>
                  </a:cubicBezTo>
                  <a:cubicBezTo>
                    <a:pt x="12963" y="5785"/>
                    <a:pt x="12991" y="5328"/>
                    <a:pt x="13094" y="4907"/>
                  </a:cubicBezTo>
                  <a:cubicBezTo>
                    <a:pt x="13383" y="3698"/>
                    <a:pt x="13874" y="2657"/>
                    <a:pt x="15241" y="2461"/>
                  </a:cubicBezTo>
                  <a:cubicBezTo>
                    <a:pt x="15265" y="2550"/>
                    <a:pt x="15284" y="2634"/>
                    <a:pt x="15303" y="2727"/>
                  </a:cubicBezTo>
                  <a:cubicBezTo>
                    <a:pt x="15316" y="2811"/>
                    <a:pt x="15363" y="2927"/>
                    <a:pt x="15344" y="2993"/>
                  </a:cubicBezTo>
                  <a:cubicBezTo>
                    <a:pt x="15325" y="3082"/>
                    <a:pt x="15181" y="3133"/>
                    <a:pt x="15111" y="3184"/>
                  </a:cubicBezTo>
                  <a:cubicBezTo>
                    <a:pt x="15008" y="3259"/>
                    <a:pt x="14957" y="3334"/>
                    <a:pt x="14873" y="3380"/>
                  </a:cubicBezTo>
                  <a:cubicBezTo>
                    <a:pt x="14340" y="3955"/>
                    <a:pt x="14042" y="4772"/>
                    <a:pt x="13892" y="5705"/>
                  </a:cubicBezTo>
                  <a:cubicBezTo>
                    <a:pt x="13812" y="6210"/>
                    <a:pt x="13795" y="6696"/>
                    <a:pt x="13700" y="7158"/>
                  </a:cubicBezTo>
                  <a:cubicBezTo>
                    <a:pt x="13612" y="7592"/>
                    <a:pt x="13448" y="7998"/>
                    <a:pt x="13271" y="8377"/>
                  </a:cubicBezTo>
                  <a:cubicBezTo>
                    <a:pt x="12926" y="9114"/>
                    <a:pt x="12412" y="9703"/>
                    <a:pt x="11773" y="10183"/>
                  </a:cubicBezTo>
                  <a:cubicBezTo>
                    <a:pt x="11137" y="10664"/>
                    <a:pt x="10394" y="11019"/>
                    <a:pt x="9372" y="11075"/>
                  </a:cubicBezTo>
                  <a:cubicBezTo>
                    <a:pt x="7803" y="11160"/>
                    <a:pt x="6571" y="10492"/>
                    <a:pt x="5754" y="9740"/>
                  </a:cubicBezTo>
                  <a:cubicBezTo>
                    <a:pt x="4913" y="8970"/>
                    <a:pt x="4236" y="7910"/>
                    <a:pt x="3853" y="6686"/>
                  </a:cubicBezTo>
                  <a:cubicBezTo>
                    <a:pt x="3596" y="5860"/>
                    <a:pt x="3368" y="4959"/>
                    <a:pt x="3260" y="3987"/>
                  </a:cubicBezTo>
                  <a:cubicBezTo>
                    <a:pt x="2321" y="3824"/>
                    <a:pt x="1640" y="3343"/>
                    <a:pt x="1112" y="2755"/>
                  </a:cubicBezTo>
                  <a:cubicBezTo>
                    <a:pt x="589" y="2175"/>
                    <a:pt x="168" y="1424"/>
                    <a:pt x="0" y="504"/>
                  </a:cubicBezTo>
                  <a:cubicBezTo>
                    <a:pt x="440" y="382"/>
                    <a:pt x="888" y="266"/>
                    <a:pt x="1364" y="177"/>
                  </a:cubicBezTo>
                  <a:cubicBezTo>
                    <a:pt x="1584" y="976"/>
                    <a:pt x="1896" y="1694"/>
                    <a:pt x="2429" y="2222"/>
                  </a:cubicBezTo>
                  <a:cubicBezTo>
                    <a:pt x="2681" y="2470"/>
                    <a:pt x="3022" y="2708"/>
                    <a:pt x="3409" y="2802"/>
                  </a:cubicBezTo>
                  <a:cubicBezTo>
                    <a:pt x="3830" y="2899"/>
                    <a:pt x="4282" y="2820"/>
                    <a:pt x="4642" y="2578"/>
                  </a:cubicBezTo>
                  <a:cubicBezTo>
                    <a:pt x="5375" y="2087"/>
                    <a:pt x="5754" y="1167"/>
                    <a:pt x="5870" y="42"/>
                  </a:cubicBezTo>
                  <a:cubicBezTo>
                    <a:pt x="5870" y="18"/>
                    <a:pt x="5884" y="5"/>
                    <a:pt x="59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rot="-3070431" flipH="1">
              <a:off x="7029547" y="2529209"/>
              <a:ext cx="385188" cy="401545"/>
            </a:xfrm>
            <a:custGeom>
              <a:avLst/>
              <a:gdLst/>
              <a:ahLst/>
              <a:cxnLst/>
              <a:rect l="l" t="t" r="r" b="b"/>
              <a:pathLst>
                <a:path w="3862" h="4026" extrusionOk="0">
                  <a:moveTo>
                    <a:pt x="1905" y="48"/>
                  </a:moveTo>
                  <a:cubicBezTo>
                    <a:pt x="2536" y="1"/>
                    <a:pt x="3041" y="300"/>
                    <a:pt x="3358" y="654"/>
                  </a:cubicBezTo>
                  <a:cubicBezTo>
                    <a:pt x="3633" y="962"/>
                    <a:pt x="3862" y="1434"/>
                    <a:pt x="3862" y="1929"/>
                  </a:cubicBezTo>
                  <a:cubicBezTo>
                    <a:pt x="3862" y="2503"/>
                    <a:pt x="3601" y="2938"/>
                    <a:pt x="3269" y="3265"/>
                  </a:cubicBezTo>
                  <a:cubicBezTo>
                    <a:pt x="2961" y="3563"/>
                    <a:pt x="2476" y="3830"/>
                    <a:pt x="2036" y="3899"/>
                  </a:cubicBezTo>
                  <a:cubicBezTo>
                    <a:pt x="1252" y="4026"/>
                    <a:pt x="593" y="3512"/>
                    <a:pt x="304" y="2951"/>
                  </a:cubicBezTo>
                  <a:cubicBezTo>
                    <a:pt x="206" y="2765"/>
                    <a:pt x="117" y="2578"/>
                    <a:pt x="94" y="2330"/>
                  </a:cubicBezTo>
                  <a:cubicBezTo>
                    <a:pt x="0" y="1289"/>
                    <a:pt x="519" y="519"/>
                    <a:pt x="1177" y="211"/>
                  </a:cubicBezTo>
                  <a:cubicBezTo>
                    <a:pt x="1368" y="117"/>
                    <a:pt x="1616" y="66"/>
                    <a:pt x="1905"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rot="-3070431" flipH="1">
              <a:off x="7075256" y="2613096"/>
              <a:ext cx="254332" cy="233786"/>
            </a:xfrm>
            <a:custGeom>
              <a:avLst/>
              <a:gdLst/>
              <a:ahLst/>
              <a:cxnLst/>
              <a:rect l="l" t="t" r="r" b="b"/>
              <a:pathLst>
                <a:path w="2550" h="2344" extrusionOk="0">
                  <a:moveTo>
                    <a:pt x="1074" y="70"/>
                  </a:moveTo>
                  <a:cubicBezTo>
                    <a:pt x="1560" y="1"/>
                    <a:pt x="1920" y="257"/>
                    <a:pt x="2125" y="561"/>
                  </a:cubicBezTo>
                  <a:cubicBezTo>
                    <a:pt x="2162" y="611"/>
                    <a:pt x="2218" y="682"/>
                    <a:pt x="2261" y="779"/>
                  </a:cubicBezTo>
                  <a:cubicBezTo>
                    <a:pt x="2550" y="1513"/>
                    <a:pt x="2069" y="2330"/>
                    <a:pt x="1280" y="2339"/>
                  </a:cubicBezTo>
                  <a:cubicBezTo>
                    <a:pt x="664" y="2344"/>
                    <a:pt x="117" y="1943"/>
                    <a:pt x="52" y="1345"/>
                  </a:cubicBezTo>
                  <a:cubicBezTo>
                    <a:pt x="0" y="910"/>
                    <a:pt x="224" y="583"/>
                    <a:pt x="448" y="369"/>
                  </a:cubicBezTo>
                  <a:cubicBezTo>
                    <a:pt x="593" y="229"/>
                    <a:pt x="850" y="103"/>
                    <a:pt x="1074" y="70"/>
                  </a:cubicBezTo>
                  <a:close/>
                </a:path>
              </a:pathLst>
            </a:custGeom>
            <a:solidFill>
              <a:srgbClr val="FFC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rot="-3070431" flipH="1">
              <a:off x="7319776" y="2736030"/>
              <a:ext cx="65229" cy="65428"/>
            </a:xfrm>
            <a:custGeom>
              <a:avLst/>
              <a:gdLst/>
              <a:ahLst/>
              <a:cxnLst/>
              <a:rect l="l" t="t" r="r" b="b"/>
              <a:pathLst>
                <a:path w="654" h="656" extrusionOk="0">
                  <a:moveTo>
                    <a:pt x="285" y="1"/>
                  </a:moveTo>
                  <a:cubicBezTo>
                    <a:pt x="0" y="61"/>
                    <a:pt x="463" y="655"/>
                    <a:pt x="589" y="397"/>
                  </a:cubicBezTo>
                  <a:cubicBezTo>
                    <a:pt x="654" y="263"/>
                    <a:pt x="412" y="57"/>
                    <a:pt x="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rot="-3070431" flipH="1">
              <a:off x="7274283" y="2601466"/>
              <a:ext cx="78394" cy="114200"/>
            </a:xfrm>
            <a:custGeom>
              <a:avLst/>
              <a:gdLst/>
              <a:ahLst/>
              <a:cxnLst/>
              <a:rect l="l" t="t" r="r" b="b"/>
              <a:pathLst>
                <a:path w="786" h="1145" extrusionOk="0">
                  <a:moveTo>
                    <a:pt x="486" y="1078"/>
                  </a:moveTo>
                  <a:cubicBezTo>
                    <a:pt x="538" y="1112"/>
                    <a:pt x="663" y="1144"/>
                    <a:pt x="715" y="1032"/>
                  </a:cubicBezTo>
                  <a:cubicBezTo>
                    <a:pt x="785" y="888"/>
                    <a:pt x="603" y="616"/>
                    <a:pt x="551" y="495"/>
                  </a:cubicBezTo>
                  <a:cubicBezTo>
                    <a:pt x="486" y="350"/>
                    <a:pt x="435" y="47"/>
                    <a:pt x="253" y="24"/>
                  </a:cubicBezTo>
                  <a:cubicBezTo>
                    <a:pt x="1" y="0"/>
                    <a:pt x="150" y="439"/>
                    <a:pt x="211" y="584"/>
                  </a:cubicBezTo>
                  <a:cubicBezTo>
                    <a:pt x="243" y="664"/>
                    <a:pt x="281" y="737"/>
                    <a:pt x="309" y="804"/>
                  </a:cubicBezTo>
                  <a:cubicBezTo>
                    <a:pt x="361" y="916"/>
                    <a:pt x="383" y="1022"/>
                    <a:pt x="486" y="107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rot="-3070431" flipH="1">
              <a:off x="8024784" y="1390523"/>
              <a:ext cx="58347" cy="108216"/>
            </a:xfrm>
            <a:custGeom>
              <a:avLst/>
              <a:gdLst/>
              <a:ahLst/>
              <a:cxnLst/>
              <a:rect l="l" t="t" r="r" b="b"/>
              <a:pathLst>
                <a:path w="585" h="1085" extrusionOk="0">
                  <a:moveTo>
                    <a:pt x="551" y="1028"/>
                  </a:moveTo>
                  <a:cubicBezTo>
                    <a:pt x="584" y="856"/>
                    <a:pt x="486" y="570"/>
                    <a:pt x="369" y="300"/>
                  </a:cubicBezTo>
                  <a:cubicBezTo>
                    <a:pt x="322" y="188"/>
                    <a:pt x="238" y="0"/>
                    <a:pt x="131" y="33"/>
                  </a:cubicBezTo>
                  <a:cubicBezTo>
                    <a:pt x="1" y="71"/>
                    <a:pt x="61" y="300"/>
                    <a:pt x="80" y="379"/>
                  </a:cubicBezTo>
                  <a:cubicBezTo>
                    <a:pt x="150" y="636"/>
                    <a:pt x="285" y="930"/>
                    <a:pt x="406" y="1065"/>
                  </a:cubicBezTo>
                  <a:cubicBezTo>
                    <a:pt x="444" y="1084"/>
                    <a:pt x="514" y="1061"/>
                    <a:pt x="551" y="10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rot="-3070431" flipH="1">
              <a:off x="7954316" y="1401458"/>
              <a:ext cx="51465" cy="63533"/>
            </a:xfrm>
            <a:custGeom>
              <a:avLst/>
              <a:gdLst/>
              <a:ahLst/>
              <a:cxnLst/>
              <a:rect l="l" t="t" r="r" b="b"/>
              <a:pathLst>
                <a:path w="516" h="637" extrusionOk="0">
                  <a:moveTo>
                    <a:pt x="230" y="631"/>
                  </a:moveTo>
                  <a:cubicBezTo>
                    <a:pt x="515" y="603"/>
                    <a:pt x="347" y="1"/>
                    <a:pt x="127" y="89"/>
                  </a:cubicBezTo>
                  <a:cubicBezTo>
                    <a:pt x="34" y="126"/>
                    <a:pt x="1" y="449"/>
                    <a:pt x="90" y="575"/>
                  </a:cubicBezTo>
                  <a:cubicBezTo>
                    <a:pt x="123" y="622"/>
                    <a:pt x="179" y="636"/>
                    <a:pt x="230" y="6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rot="-3070431" flipH="1">
              <a:off x="7605055" y="1843612"/>
              <a:ext cx="47076" cy="62037"/>
            </a:xfrm>
            <a:custGeom>
              <a:avLst/>
              <a:gdLst/>
              <a:ahLst/>
              <a:cxnLst/>
              <a:rect l="l" t="t" r="r" b="b"/>
              <a:pathLst>
                <a:path w="472" h="622" extrusionOk="0">
                  <a:moveTo>
                    <a:pt x="187" y="594"/>
                  </a:moveTo>
                  <a:cubicBezTo>
                    <a:pt x="472" y="622"/>
                    <a:pt x="425" y="1"/>
                    <a:pt x="192" y="43"/>
                  </a:cubicBezTo>
                  <a:cubicBezTo>
                    <a:pt x="93" y="61"/>
                    <a:pt x="0" y="369"/>
                    <a:pt x="61" y="515"/>
                  </a:cubicBezTo>
                  <a:cubicBezTo>
                    <a:pt x="84" y="566"/>
                    <a:pt x="136" y="589"/>
                    <a:pt x="187" y="5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09EB2DFA-1C68-F1ED-0080-2182B3E37FA8}"/>
              </a:ext>
            </a:extLst>
          </p:cNvPr>
          <p:cNvSpPr txBox="1"/>
          <p:nvPr/>
        </p:nvSpPr>
        <p:spPr>
          <a:xfrm>
            <a:off x="8452782" y="4683512"/>
            <a:ext cx="408878" cy="307777"/>
          </a:xfrm>
          <a:prstGeom prst="rect">
            <a:avLst/>
          </a:prstGeom>
          <a:noFill/>
        </p:spPr>
        <p:txBody>
          <a:bodyPr wrap="square" rtlCol="0">
            <a:spAutoFit/>
          </a:bodyPr>
          <a:lstStyle/>
          <a:p>
            <a:r>
              <a:rPr lang="en-US" b="1" dirty="0">
                <a:solidFill>
                  <a:schemeClr val="bg1"/>
                </a:solidFill>
              </a:rPr>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8"/>
          <p:cNvSpPr txBox="1">
            <a:spLocks noGrp="1"/>
          </p:cNvSpPr>
          <p:nvPr>
            <p:ph type="ctrTitle"/>
          </p:nvPr>
        </p:nvSpPr>
        <p:spPr>
          <a:xfrm>
            <a:off x="1589510" y="1761893"/>
            <a:ext cx="5964980" cy="128610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dirty="0"/>
              <a:t>Data Preprocessing &amp; Visualization </a:t>
            </a:r>
          </a:p>
        </p:txBody>
      </p:sp>
      <p:sp>
        <p:nvSpPr>
          <p:cNvPr id="2" name="TextBox 1">
            <a:extLst>
              <a:ext uri="{FF2B5EF4-FFF2-40B4-BE49-F238E27FC236}">
                <a16:creationId xmlns:a16="http://schemas.microsoft.com/office/drawing/2014/main" id="{C87772B4-AC08-3138-3A65-9150952D153F}"/>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10</a:t>
            </a:r>
          </a:p>
        </p:txBody>
      </p:sp>
    </p:spTree>
    <p:extLst>
      <p:ext uri="{BB962C8B-B14F-4D97-AF65-F5344CB8AC3E}">
        <p14:creationId xmlns:p14="http://schemas.microsoft.com/office/powerpoint/2010/main" val="3385958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3" name="Title 2">
            <a:extLst>
              <a:ext uri="{FF2B5EF4-FFF2-40B4-BE49-F238E27FC236}">
                <a16:creationId xmlns:a16="http://schemas.microsoft.com/office/drawing/2014/main" id="{7C59D069-C35E-13B2-7654-39C00BA2C738}"/>
              </a:ext>
            </a:extLst>
          </p:cNvPr>
          <p:cNvSpPr>
            <a:spLocks noGrp="1"/>
          </p:cNvSpPr>
          <p:nvPr>
            <p:ph type="title"/>
          </p:nvPr>
        </p:nvSpPr>
        <p:spPr>
          <a:xfrm>
            <a:off x="1702420" y="438615"/>
            <a:ext cx="6053052" cy="753672"/>
          </a:xfrm>
        </p:spPr>
        <p:txBody>
          <a:bodyPr/>
          <a:lstStyle/>
          <a:p>
            <a:r>
              <a:rPr lang="en-US" sz="2400" dirty="0"/>
              <a:t>Data Preprocessing &amp; Visualization</a:t>
            </a:r>
            <a:endParaRPr lang="x-none" sz="2400" dirty="0"/>
          </a:p>
        </p:txBody>
      </p:sp>
      <p:pic>
        <p:nvPicPr>
          <p:cNvPr id="4" name="Picture 3" descr="Chart, pie chart&#10;&#10;Description automatically generated">
            <a:extLst>
              <a:ext uri="{FF2B5EF4-FFF2-40B4-BE49-F238E27FC236}">
                <a16:creationId xmlns:a16="http://schemas.microsoft.com/office/drawing/2014/main" id="{DFF15914-FB8E-F140-C55D-FBFC5AD45376}"/>
              </a:ext>
            </a:extLst>
          </p:cNvPr>
          <p:cNvPicPr>
            <a:picLocks noChangeAspect="1"/>
          </p:cNvPicPr>
          <p:nvPr/>
        </p:nvPicPr>
        <p:blipFill>
          <a:blip r:embed="rId3"/>
          <a:stretch>
            <a:fillRect/>
          </a:stretch>
        </p:blipFill>
        <p:spPr>
          <a:xfrm>
            <a:off x="4505921" y="1192287"/>
            <a:ext cx="3671639" cy="3238464"/>
          </a:xfrm>
          <a:prstGeom prst="rect">
            <a:avLst/>
          </a:prstGeom>
        </p:spPr>
      </p:pic>
      <p:sp>
        <p:nvSpPr>
          <p:cNvPr id="5" name="TextBox 4">
            <a:extLst>
              <a:ext uri="{FF2B5EF4-FFF2-40B4-BE49-F238E27FC236}">
                <a16:creationId xmlns:a16="http://schemas.microsoft.com/office/drawing/2014/main" id="{B4501CFF-0F24-D441-31BD-25C929CC08FA}"/>
              </a:ext>
            </a:extLst>
          </p:cNvPr>
          <p:cNvSpPr txBox="1"/>
          <p:nvPr/>
        </p:nvSpPr>
        <p:spPr>
          <a:xfrm flipH="1">
            <a:off x="759397" y="1488079"/>
            <a:ext cx="3061754" cy="1323439"/>
          </a:xfrm>
          <a:prstGeom prst="rect">
            <a:avLst/>
          </a:prstGeom>
          <a:noFill/>
        </p:spPr>
        <p:txBody>
          <a:bodyPr wrap="square" rtlCol="0">
            <a:spAutoFit/>
          </a:bodyPr>
          <a:lstStyle/>
          <a:p>
            <a:r>
              <a:rPr lang="en-US" sz="1600" dirty="0"/>
              <a:t>Most People in Dataset are having High Risk of getting Cancer with 36.5% , 33.2% are Having Medium Risk &amp; about 30% Low</a:t>
            </a:r>
          </a:p>
        </p:txBody>
      </p:sp>
      <p:sp>
        <p:nvSpPr>
          <p:cNvPr id="6" name="TextBox 5">
            <a:extLst>
              <a:ext uri="{FF2B5EF4-FFF2-40B4-BE49-F238E27FC236}">
                <a16:creationId xmlns:a16="http://schemas.microsoft.com/office/drawing/2014/main" id="{57A25244-07FA-CE7F-20A9-9C23380F2AFE}"/>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1</a:t>
            </a:r>
            <a:r>
              <a:rPr lang="ar-EG" b="1" dirty="0">
                <a:solidFill>
                  <a:schemeClr val="bg1"/>
                </a:solidFill>
              </a:rPr>
              <a:t>1</a:t>
            </a:r>
            <a:endParaRPr lang="en-US" b="1" dirty="0">
              <a:solidFill>
                <a:schemeClr val="bg1"/>
              </a:solidFill>
            </a:endParaRPr>
          </a:p>
        </p:txBody>
      </p:sp>
    </p:spTree>
    <p:extLst>
      <p:ext uri="{BB962C8B-B14F-4D97-AF65-F5344CB8AC3E}">
        <p14:creationId xmlns:p14="http://schemas.microsoft.com/office/powerpoint/2010/main" val="9306475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3" name="Title 2">
            <a:extLst>
              <a:ext uri="{FF2B5EF4-FFF2-40B4-BE49-F238E27FC236}">
                <a16:creationId xmlns:a16="http://schemas.microsoft.com/office/drawing/2014/main" id="{7C59D069-C35E-13B2-7654-39C00BA2C738}"/>
              </a:ext>
            </a:extLst>
          </p:cNvPr>
          <p:cNvSpPr>
            <a:spLocks noGrp="1"/>
          </p:cNvSpPr>
          <p:nvPr>
            <p:ph type="title"/>
          </p:nvPr>
        </p:nvSpPr>
        <p:spPr>
          <a:xfrm>
            <a:off x="1702420" y="438615"/>
            <a:ext cx="6053052" cy="753672"/>
          </a:xfrm>
        </p:spPr>
        <p:txBody>
          <a:bodyPr/>
          <a:lstStyle/>
          <a:p>
            <a:r>
              <a:rPr lang="en-US" sz="2400" dirty="0"/>
              <a:t>Data Preprocessing &amp; Visualization</a:t>
            </a:r>
            <a:endParaRPr lang="x-none" sz="2400" dirty="0"/>
          </a:p>
        </p:txBody>
      </p:sp>
      <p:sp>
        <p:nvSpPr>
          <p:cNvPr id="5" name="TextBox 4">
            <a:extLst>
              <a:ext uri="{FF2B5EF4-FFF2-40B4-BE49-F238E27FC236}">
                <a16:creationId xmlns:a16="http://schemas.microsoft.com/office/drawing/2014/main" id="{B4501CFF-0F24-D441-31BD-25C929CC08FA}"/>
              </a:ext>
            </a:extLst>
          </p:cNvPr>
          <p:cNvSpPr txBox="1"/>
          <p:nvPr/>
        </p:nvSpPr>
        <p:spPr>
          <a:xfrm flipH="1">
            <a:off x="617035" y="1324528"/>
            <a:ext cx="2630308" cy="830997"/>
          </a:xfrm>
          <a:prstGeom prst="rect">
            <a:avLst/>
          </a:prstGeom>
          <a:noFill/>
        </p:spPr>
        <p:txBody>
          <a:bodyPr wrap="square" rtlCol="0">
            <a:spAutoFit/>
          </a:bodyPr>
          <a:lstStyle/>
          <a:p>
            <a:r>
              <a:rPr lang="en-US" sz="1600" dirty="0"/>
              <a:t>Small Version Of Heat Map to see the Correlation between The Columns.</a:t>
            </a:r>
          </a:p>
        </p:txBody>
      </p:sp>
      <p:pic>
        <p:nvPicPr>
          <p:cNvPr id="8" name="Picture 7" descr="Graphical user interface, application, treemap chart&#10;&#10;Description automatically generated">
            <a:extLst>
              <a:ext uri="{FF2B5EF4-FFF2-40B4-BE49-F238E27FC236}">
                <a16:creationId xmlns:a16="http://schemas.microsoft.com/office/drawing/2014/main" id="{21AE01E5-D8AA-5675-4B5A-63FF2633E4B0}"/>
              </a:ext>
            </a:extLst>
          </p:cNvPr>
          <p:cNvPicPr>
            <a:picLocks noChangeAspect="1"/>
          </p:cNvPicPr>
          <p:nvPr/>
        </p:nvPicPr>
        <p:blipFill>
          <a:blip r:embed="rId3"/>
          <a:stretch>
            <a:fillRect/>
          </a:stretch>
        </p:blipFill>
        <p:spPr>
          <a:xfrm>
            <a:off x="3300761" y="1174649"/>
            <a:ext cx="5362090" cy="3512598"/>
          </a:xfrm>
          <a:prstGeom prst="rect">
            <a:avLst/>
          </a:prstGeom>
        </p:spPr>
      </p:pic>
      <p:sp>
        <p:nvSpPr>
          <p:cNvPr id="9" name="TextBox 8">
            <a:extLst>
              <a:ext uri="{FF2B5EF4-FFF2-40B4-BE49-F238E27FC236}">
                <a16:creationId xmlns:a16="http://schemas.microsoft.com/office/drawing/2014/main" id="{F3BD9214-3BDB-CF73-567F-30A16933FA08}"/>
              </a:ext>
            </a:extLst>
          </p:cNvPr>
          <p:cNvSpPr txBox="1"/>
          <p:nvPr/>
        </p:nvSpPr>
        <p:spPr>
          <a:xfrm flipH="1">
            <a:off x="486765" y="2676189"/>
            <a:ext cx="2890848" cy="1292662"/>
          </a:xfrm>
          <a:prstGeom prst="rect">
            <a:avLst/>
          </a:prstGeom>
          <a:noFill/>
        </p:spPr>
        <p:txBody>
          <a:bodyPr wrap="square" rtlCol="0">
            <a:spAutoFit/>
          </a:bodyPr>
          <a:lstStyle/>
          <a:p>
            <a:r>
              <a:rPr lang="en-US" sz="1300" b="0" dirty="0">
                <a:solidFill>
                  <a:schemeClr val="tx1"/>
                </a:solidFill>
                <a:effectLst/>
                <a:latin typeface="+mn-lt"/>
              </a:rPr>
              <a:t>It also shows us that obesity, air pollution, balanced diet, cough of blood, passive smoker is strong correlated with lung caner, therefore we should be alert when these factors occur to us.</a:t>
            </a:r>
          </a:p>
        </p:txBody>
      </p:sp>
      <p:sp>
        <p:nvSpPr>
          <p:cNvPr id="10" name="TextBox 9">
            <a:extLst>
              <a:ext uri="{FF2B5EF4-FFF2-40B4-BE49-F238E27FC236}">
                <a16:creationId xmlns:a16="http://schemas.microsoft.com/office/drawing/2014/main" id="{ABA1188C-9D60-672E-F43B-93C3501118D6}"/>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1</a:t>
            </a:r>
            <a:r>
              <a:rPr lang="ar-EG" b="1" dirty="0">
                <a:solidFill>
                  <a:schemeClr val="bg1"/>
                </a:solidFill>
              </a:rPr>
              <a:t>2</a:t>
            </a:r>
          </a:p>
        </p:txBody>
      </p:sp>
    </p:spTree>
    <p:extLst>
      <p:ext uri="{BB962C8B-B14F-4D97-AF65-F5344CB8AC3E}">
        <p14:creationId xmlns:p14="http://schemas.microsoft.com/office/powerpoint/2010/main" val="3626375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3" name="Title 2">
            <a:extLst>
              <a:ext uri="{FF2B5EF4-FFF2-40B4-BE49-F238E27FC236}">
                <a16:creationId xmlns:a16="http://schemas.microsoft.com/office/drawing/2014/main" id="{7C59D069-C35E-13B2-7654-39C00BA2C738}"/>
              </a:ext>
            </a:extLst>
          </p:cNvPr>
          <p:cNvSpPr>
            <a:spLocks noGrp="1"/>
          </p:cNvSpPr>
          <p:nvPr>
            <p:ph type="title"/>
          </p:nvPr>
        </p:nvSpPr>
        <p:spPr>
          <a:xfrm>
            <a:off x="1702420" y="438615"/>
            <a:ext cx="6053052" cy="753672"/>
          </a:xfrm>
        </p:spPr>
        <p:txBody>
          <a:bodyPr/>
          <a:lstStyle/>
          <a:p>
            <a:r>
              <a:rPr lang="en-US" sz="2400" dirty="0"/>
              <a:t>Data Preprocessing &amp; Visualization</a:t>
            </a:r>
            <a:endParaRPr lang="x-none" sz="2400" dirty="0"/>
          </a:p>
        </p:txBody>
      </p:sp>
      <p:sp>
        <p:nvSpPr>
          <p:cNvPr id="5" name="TextBox 4">
            <a:extLst>
              <a:ext uri="{FF2B5EF4-FFF2-40B4-BE49-F238E27FC236}">
                <a16:creationId xmlns:a16="http://schemas.microsoft.com/office/drawing/2014/main" id="{B4501CFF-0F24-D441-31BD-25C929CC08FA}"/>
              </a:ext>
            </a:extLst>
          </p:cNvPr>
          <p:cNvSpPr txBox="1"/>
          <p:nvPr/>
        </p:nvSpPr>
        <p:spPr>
          <a:xfrm flipH="1">
            <a:off x="685055" y="1986975"/>
            <a:ext cx="3061754" cy="584775"/>
          </a:xfrm>
          <a:prstGeom prst="rect">
            <a:avLst/>
          </a:prstGeom>
          <a:noFill/>
        </p:spPr>
        <p:txBody>
          <a:bodyPr wrap="square" rtlCol="0">
            <a:spAutoFit/>
          </a:bodyPr>
          <a:lstStyle/>
          <a:p>
            <a:r>
              <a:rPr lang="en-US" sz="1600" dirty="0"/>
              <a:t>Most People in Dataset Age are from 30 to 40 years old.</a:t>
            </a:r>
          </a:p>
        </p:txBody>
      </p:sp>
      <p:pic>
        <p:nvPicPr>
          <p:cNvPr id="6" name="Picture 5" descr="Chart, histogram&#10;&#10;Description automatically generated">
            <a:extLst>
              <a:ext uri="{FF2B5EF4-FFF2-40B4-BE49-F238E27FC236}">
                <a16:creationId xmlns:a16="http://schemas.microsoft.com/office/drawing/2014/main" id="{D2CECAAE-A826-BD4D-EBA6-AE410E9FA7F3}"/>
              </a:ext>
            </a:extLst>
          </p:cNvPr>
          <p:cNvPicPr>
            <a:picLocks noChangeAspect="1"/>
          </p:cNvPicPr>
          <p:nvPr/>
        </p:nvPicPr>
        <p:blipFill>
          <a:blip r:embed="rId3"/>
          <a:stretch>
            <a:fillRect/>
          </a:stretch>
        </p:blipFill>
        <p:spPr>
          <a:xfrm>
            <a:off x="4051609" y="1203558"/>
            <a:ext cx="4517961" cy="3215919"/>
          </a:xfrm>
          <a:prstGeom prst="rect">
            <a:avLst/>
          </a:prstGeom>
        </p:spPr>
      </p:pic>
      <p:sp>
        <p:nvSpPr>
          <p:cNvPr id="7" name="TextBox 6">
            <a:extLst>
              <a:ext uri="{FF2B5EF4-FFF2-40B4-BE49-F238E27FC236}">
                <a16:creationId xmlns:a16="http://schemas.microsoft.com/office/drawing/2014/main" id="{5D930B98-8FC4-1120-F2F2-EDEFB4C73D13}"/>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1</a:t>
            </a:r>
            <a:r>
              <a:rPr lang="ar-EG" b="1" dirty="0">
                <a:solidFill>
                  <a:schemeClr val="bg1"/>
                </a:solidFill>
              </a:rPr>
              <a:t>3</a:t>
            </a:r>
            <a:endParaRPr lang="en-US" b="1" dirty="0">
              <a:solidFill>
                <a:schemeClr val="bg1"/>
              </a:solidFill>
            </a:endParaRPr>
          </a:p>
        </p:txBody>
      </p:sp>
    </p:spTree>
    <p:extLst>
      <p:ext uri="{BB962C8B-B14F-4D97-AF65-F5344CB8AC3E}">
        <p14:creationId xmlns:p14="http://schemas.microsoft.com/office/powerpoint/2010/main" val="42443033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715200" y="886173"/>
            <a:ext cx="7708800" cy="406830"/>
          </a:xfrm>
        </p:spPr>
        <p:txBody>
          <a:bodyPr/>
          <a:lstStyle/>
          <a:p>
            <a:pPr algn="ctr"/>
            <a:r>
              <a:rPr lang="en-US" sz="2200" b="1" dirty="0">
                <a:solidFill>
                  <a:srgbClr val="121241"/>
                </a:solidFill>
                <a:latin typeface="Menlo" panose="020B0609030804020204" pitchFamily="49" charset="0"/>
              </a:rPr>
              <a:t>Who are more susceptible to disease ?</a:t>
            </a:r>
          </a:p>
        </p:txBody>
      </p:sp>
      <p:pic>
        <p:nvPicPr>
          <p:cNvPr id="5" name="Picture 4">
            <a:extLst>
              <a:ext uri="{FF2B5EF4-FFF2-40B4-BE49-F238E27FC236}">
                <a16:creationId xmlns:a16="http://schemas.microsoft.com/office/drawing/2014/main" id="{CFFF0250-130C-D698-BC73-353E7961BD11}"/>
              </a:ext>
            </a:extLst>
          </p:cNvPr>
          <p:cNvPicPr>
            <a:picLocks noChangeAspect="1"/>
          </p:cNvPicPr>
          <p:nvPr/>
        </p:nvPicPr>
        <p:blipFill>
          <a:blip r:embed="rId2"/>
          <a:stretch>
            <a:fillRect/>
          </a:stretch>
        </p:blipFill>
        <p:spPr>
          <a:xfrm>
            <a:off x="715200" y="1392852"/>
            <a:ext cx="7772400" cy="2760397"/>
          </a:xfrm>
          <a:prstGeom prst="rect">
            <a:avLst/>
          </a:prstGeom>
        </p:spPr>
      </p:pic>
      <p:sp>
        <p:nvSpPr>
          <p:cNvPr id="6" name="Title 2">
            <a:extLst>
              <a:ext uri="{FF2B5EF4-FFF2-40B4-BE49-F238E27FC236}">
                <a16:creationId xmlns:a16="http://schemas.microsoft.com/office/drawing/2014/main" id="{6B3FB032-4690-5757-36D8-E8D5AEF1CB0C}"/>
              </a:ext>
            </a:extLst>
          </p:cNvPr>
          <p:cNvSpPr txBox="1">
            <a:spLocks/>
          </p:cNvSpPr>
          <p:nvPr/>
        </p:nvSpPr>
        <p:spPr>
          <a:xfrm>
            <a:off x="747000" y="3889293"/>
            <a:ext cx="7708800" cy="984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pPr algn="ctr"/>
            <a:r>
              <a:rPr lang="en-US" sz="1600" b="1" dirty="0">
                <a:solidFill>
                  <a:srgbClr val="5D74FF"/>
                </a:solidFill>
                <a:effectLst/>
                <a:latin typeface="Menlo" panose="020B0609030804020204" pitchFamily="49" charset="0"/>
              </a:rPr>
              <a:t>females are more likely to get lungs disease with high ratios compared to men</a:t>
            </a:r>
            <a:endParaRPr lang="en-US" sz="1600" b="0" dirty="0">
              <a:solidFill>
                <a:srgbClr val="5D74FF"/>
              </a:solidFill>
              <a:effectLst/>
              <a:latin typeface="Menlo" panose="020B0609030804020204" pitchFamily="49" charset="0"/>
            </a:endParaRPr>
          </a:p>
        </p:txBody>
      </p:sp>
      <p:sp>
        <p:nvSpPr>
          <p:cNvPr id="2" name="TextBox 1">
            <a:extLst>
              <a:ext uri="{FF2B5EF4-FFF2-40B4-BE49-F238E27FC236}">
                <a16:creationId xmlns:a16="http://schemas.microsoft.com/office/drawing/2014/main" id="{9FF6E5E9-F48B-1B5B-2E4B-C3896E399595}"/>
              </a:ext>
            </a:extLst>
          </p:cNvPr>
          <p:cNvSpPr txBox="1"/>
          <p:nvPr/>
        </p:nvSpPr>
        <p:spPr>
          <a:xfrm>
            <a:off x="2382102" y="315122"/>
            <a:ext cx="4939990"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Data Preprocessing &amp; Visualization</a:t>
            </a:r>
          </a:p>
        </p:txBody>
      </p:sp>
      <p:sp>
        <p:nvSpPr>
          <p:cNvPr id="4" name="TextBox 3">
            <a:extLst>
              <a:ext uri="{FF2B5EF4-FFF2-40B4-BE49-F238E27FC236}">
                <a16:creationId xmlns:a16="http://schemas.microsoft.com/office/drawing/2014/main" id="{DF8A59D5-D375-6114-4A6E-E432EAF9D5B5}"/>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1</a:t>
            </a:r>
            <a:r>
              <a:rPr lang="ar-EG" b="1" dirty="0">
                <a:solidFill>
                  <a:schemeClr val="bg1"/>
                </a:solidFill>
              </a:rPr>
              <a:t>4</a:t>
            </a:r>
            <a:endParaRPr lang="en-US" b="1" dirty="0">
              <a:solidFill>
                <a:schemeClr val="bg1"/>
              </a:solidFill>
            </a:endParaRPr>
          </a:p>
        </p:txBody>
      </p:sp>
    </p:spTree>
    <p:extLst>
      <p:ext uri="{BB962C8B-B14F-4D97-AF65-F5344CB8AC3E}">
        <p14:creationId xmlns:p14="http://schemas.microsoft.com/office/powerpoint/2010/main" val="3089508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715200" y="886173"/>
            <a:ext cx="7708800" cy="406830"/>
          </a:xfrm>
        </p:spPr>
        <p:txBody>
          <a:bodyPr/>
          <a:lstStyle/>
          <a:p>
            <a:pPr algn="ctr"/>
            <a:r>
              <a:rPr lang="en-US" sz="2000" b="1" dirty="0">
                <a:solidFill>
                  <a:srgbClr val="121241"/>
                </a:solidFill>
                <a:effectLst/>
                <a:latin typeface="Menlo" panose="020B0609030804020204" pitchFamily="49" charset="0"/>
              </a:rPr>
              <a:t>How are Occupational Hazards affected by Genetic Risk?</a:t>
            </a:r>
            <a:endParaRPr lang="en-US" sz="2200" b="1" dirty="0">
              <a:solidFill>
                <a:srgbClr val="121241"/>
              </a:solidFill>
              <a:latin typeface="Menlo" panose="020B0609030804020204" pitchFamily="49" charset="0"/>
            </a:endParaRPr>
          </a:p>
        </p:txBody>
      </p:sp>
      <p:sp>
        <p:nvSpPr>
          <p:cNvPr id="6" name="Title 2">
            <a:extLst>
              <a:ext uri="{FF2B5EF4-FFF2-40B4-BE49-F238E27FC236}">
                <a16:creationId xmlns:a16="http://schemas.microsoft.com/office/drawing/2014/main" id="{6B3FB032-4690-5757-36D8-E8D5AEF1CB0C}"/>
              </a:ext>
            </a:extLst>
          </p:cNvPr>
          <p:cNvSpPr txBox="1">
            <a:spLocks/>
          </p:cNvSpPr>
          <p:nvPr/>
        </p:nvSpPr>
        <p:spPr>
          <a:xfrm>
            <a:off x="715200" y="4253098"/>
            <a:ext cx="7895063" cy="42618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r>
              <a:rPr lang="en-US" sz="1300" b="0" dirty="0">
                <a:solidFill>
                  <a:srgbClr val="5D74FF"/>
                </a:solidFill>
                <a:effectLst/>
                <a:latin typeface="Menlo" panose="020B0609030804020204"/>
              </a:rPr>
              <a:t>There's a </a:t>
            </a:r>
            <a:r>
              <a:rPr lang="en-US" sz="1300" b="0" dirty="0" err="1">
                <a:solidFill>
                  <a:srgbClr val="5D74FF"/>
                </a:solidFill>
                <a:effectLst/>
                <a:latin typeface="Menlo" panose="020B0609030804020204"/>
              </a:rPr>
              <a:t>postive</a:t>
            </a:r>
            <a:r>
              <a:rPr lang="en-US" sz="1300" b="0" dirty="0">
                <a:solidFill>
                  <a:srgbClr val="5D74FF"/>
                </a:solidFill>
                <a:effectLst/>
                <a:latin typeface="Menlo" panose="020B0609030804020204"/>
              </a:rPr>
              <a:t> correlation between them as people with high genetic risk are having high occupational hazards.</a:t>
            </a:r>
          </a:p>
        </p:txBody>
      </p:sp>
      <p:sp>
        <p:nvSpPr>
          <p:cNvPr id="2" name="TextBox 1">
            <a:extLst>
              <a:ext uri="{FF2B5EF4-FFF2-40B4-BE49-F238E27FC236}">
                <a16:creationId xmlns:a16="http://schemas.microsoft.com/office/drawing/2014/main" id="{9FF6E5E9-F48B-1B5B-2E4B-C3896E399595}"/>
              </a:ext>
            </a:extLst>
          </p:cNvPr>
          <p:cNvSpPr txBox="1"/>
          <p:nvPr/>
        </p:nvSpPr>
        <p:spPr>
          <a:xfrm>
            <a:off x="2382102" y="344859"/>
            <a:ext cx="4939990"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Data Preprocessing &amp; Visualization</a:t>
            </a:r>
          </a:p>
        </p:txBody>
      </p:sp>
      <p:pic>
        <p:nvPicPr>
          <p:cNvPr id="9" name="Picture 8" descr="Chart, scatter chart&#10;&#10;Description automatically generated">
            <a:extLst>
              <a:ext uri="{FF2B5EF4-FFF2-40B4-BE49-F238E27FC236}">
                <a16:creationId xmlns:a16="http://schemas.microsoft.com/office/drawing/2014/main" id="{D163D079-C901-2B4A-F919-3A3CC8C70529}"/>
              </a:ext>
            </a:extLst>
          </p:cNvPr>
          <p:cNvPicPr>
            <a:picLocks noChangeAspect="1"/>
          </p:cNvPicPr>
          <p:nvPr/>
        </p:nvPicPr>
        <p:blipFill>
          <a:blip r:embed="rId2"/>
          <a:stretch>
            <a:fillRect/>
          </a:stretch>
        </p:blipFill>
        <p:spPr>
          <a:xfrm>
            <a:off x="715200" y="1293002"/>
            <a:ext cx="7708800" cy="2960095"/>
          </a:xfrm>
          <a:prstGeom prst="rect">
            <a:avLst/>
          </a:prstGeom>
        </p:spPr>
      </p:pic>
      <p:sp>
        <p:nvSpPr>
          <p:cNvPr id="10" name="TextBox 9">
            <a:extLst>
              <a:ext uri="{FF2B5EF4-FFF2-40B4-BE49-F238E27FC236}">
                <a16:creationId xmlns:a16="http://schemas.microsoft.com/office/drawing/2014/main" id="{24F13DA7-ECC9-1DF2-ACCB-3C3B11E99601}"/>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1</a:t>
            </a:r>
            <a:r>
              <a:rPr lang="ar-EG" b="1" dirty="0">
                <a:solidFill>
                  <a:schemeClr val="bg1"/>
                </a:solidFill>
              </a:rPr>
              <a:t>5</a:t>
            </a:r>
            <a:endParaRPr lang="en-US" b="1" dirty="0">
              <a:solidFill>
                <a:schemeClr val="bg1"/>
              </a:solidFill>
            </a:endParaRPr>
          </a:p>
        </p:txBody>
      </p:sp>
    </p:spTree>
    <p:extLst>
      <p:ext uri="{BB962C8B-B14F-4D97-AF65-F5344CB8AC3E}">
        <p14:creationId xmlns:p14="http://schemas.microsoft.com/office/powerpoint/2010/main" val="21536789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749400" y="706243"/>
            <a:ext cx="7708800" cy="519387"/>
          </a:xfrm>
        </p:spPr>
        <p:txBody>
          <a:bodyPr/>
          <a:lstStyle/>
          <a:p>
            <a:pPr algn="ctr"/>
            <a:r>
              <a:rPr lang="en-US" sz="2000" b="1" dirty="0">
                <a:solidFill>
                  <a:srgbClr val="121241"/>
                </a:solidFill>
                <a:latin typeface="Menlo" panose="020B0609030804020204" pitchFamily="49" charset="0"/>
              </a:rPr>
              <a:t>How Many Smokers we have and how much they smoke ?</a:t>
            </a:r>
          </a:p>
        </p:txBody>
      </p:sp>
      <p:sp>
        <p:nvSpPr>
          <p:cNvPr id="6" name="Title 2">
            <a:extLst>
              <a:ext uri="{FF2B5EF4-FFF2-40B4-BE49-F238E27FC236}">
                <a16:creationId xmlns:a16="http://schemas.microsoft.com/office/drawing/2014/main" id="{6B3FB032-4690-5757-36D8-E8D5AEF1CB0C}"/>
              </a:ext>
            </a:extLst>
          </p:cNvPr>
          <p:cNvSpPr txBox="1">
            <a:spLocks/>
          </p:cNvSpPr>
          <p:nvPr/>
        </p:nvSpPr>
        <p:spPr>
          <a:xfrm>
            <a:off x="749400" y="4326673"/>
            <a:ext cx="7708800" cy="5203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pPr algn="ctr"/>
            <a:r>
              <a:rPr lang="en-US" sz="1400" b="1" dirty="0">
                <a:solidFill>
                  <a:srgbClr val="5D74FF"/>
                </a:solidFill>
                <a:latin typeface="Menlo" panose="020B0609030804020204" pitchFamily="49" charset="0"/>
              </a:rPr>
              <a:t>Most Passive Smokers are Smoking in low values nearly about 300 Smoker</a:t>
            </a:r>
          </a:p>
          <a:p>
            <a:pPr algn="ctr"/>
            <a:endParaRPr lang="en-US" sz="1200" b="0" dirty="0">
              <a:solidFill>
                <a:srgbClr val="5D74FF"/>
              </a:solidFill>
              <a:effectLst/>
              <a:latin typeface="Menlo" panose="020B0609030804020204" pitchFamily="49" charset="0"/>
            </a:endParaRPr>
          </a:p>
        </p:txBody>
      </p:sp>
      <p:pic>
        <p:nvPicPr>
          <p:cNvPr id="2" name="Picture 1">
            <a:extLst>
              <a:ext uri="{FF2B5EF4-FFF2-40B4-BE49-F238E27FC236}">
                <a16:creationId xmlns:a16="http://schemas.microsoft.com/office/drawing/2014/main" id="{E8E32BE1-671B-4974-80E0-9CEC05E3437D}"/>
              </a:ext>
            </a:extLst>
          </p:cNvPr>
          <p:cNvPicPr>
            <a:picLocks noChangeAspect="1"/>
          </p:cNvPicPr>
          <p:nvPr/>
        </p:nvPicPr>
        <p:blipFill>
          <a:blip r:embed="rId2"/>
          <a:stretch>
            <a:fillRect/>
          </a:stretch>
        </p:blipFill>
        <p:spPr>
          <a:xfrm>
            <a:off x="685800" y="1161970"/>
            <a:ext cx="7772400" cy="2946881"/>
          </a:xfrm>
          <a:prstGeom prst="rect">
            <a:avLst/>
          </a:prstGeom>
        </p:spPr>
      </p:pic>
      <p:sp>
        <p:nvSpPr>
          <p:cNvPr id="4" name="TextBox 3">
            <a:extLst>
              <a:ext uri="{FF2B5EF4-FFF2-40B4-BE49-F238E27FC236}">
                <a16:creationId xmlns:a16="http://schemas.microsoft.com/office/drawing/2014/main" id="{A6FDDE1A-9756-E7BE-BC89-B2E07DF4A0B2}"/>
              </a:ext>
            </a:extLst>
          </p:cNvPr>
          <p:cNvSpPr txBox="1"/>
          <p:nvPr/>
        </p:nvSpPr>
        <p:spPr>
          <a:xfrm>
            <a:off x="2382102" y="285385"/>
            <a:ext cx="4939990"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Data Preprocessing &amp; Visualization</a:t>
            </a:r>
          </a:p>
        </p:txBody>
      </p:sp>
      <p:sp>
        <p:nvSpPr>
          <p:cNvPr id="5" name="TextBox 4">
            <a:extLst>
              <a:ext uri="{FF2B5EF4-FFF2-40B4-BE49-F238E27FC236}">
                <a16:creationId xmlns:a16="http://schemas.microsoft.com/office/drawing/2014/main" id="{98C1DBD4-4172-E52F-A804-819E62297409}"/>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1</a:t>
            </a:r>
            <a:r>
              <a:rPr lang="ar-EG" b="1" dirty="0">
                <a:solidFill>
                  <a:schemeClr val="bg1"/>
                </a:solidFill>
              </a:rPr>
              <a:t>6</a:t>
            </a:r>
            <a:endParaRPr lang="en-US" b="1" dirty="0">
              <a:solidFill>
                <a:schemeClr val="bg1"/>
              </a:solidFill>
            </a:endParaRPr>
          </a:p>
        </p:txBody>
      </p:sp>
    </p:spTree>
    <p:extLst>
      <p:ext uri="{BB962C8B-B14F-4D97-AF65-F5344CB8AC3E}">
        <p14:creationId xmlns:p14="http://schemas.microsoft.com/office/powerpoint/2010/main" val="2387215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788020" y="790177"/>
            <a:ext cx="7708800" cy="758283"/>
          </a:xfrm>
        </p:spPr>
        <p:txBody>
          <a:bodyPr/>
          <a:lstStyle/>
          <a:p>
            <a:pPr algn="ctr"/>
            <a:r>
              <a:rPr lang="en-US" sz="1900" b="1" dirty="0">
                <a:solidFill>
                  <a:srgbClr val="121241"/>
                </a:solidFill>
                <a:latin typeface="Menlo" panose="020B0609030804020204" pitchFamily="49" charset="0"/>
              </a:rPr>
              <a:t>What is the Relation between Genetic Risk and chronic Lung Disease ?</a:t>
            </a:r>
            <a:br>
              <a:rPr lang="en-US" sz="1100" b="0" dirty="0">
                <a:solidFill>
                  <a:srgbClr val="D4D4D4"/>
                </a:solidFill>
                <a:effectLst/>
                <a:latin typeface="Menlo" panose="020B0609030804020204" pitchFamily="49" charset="0"/>
              </a:rPr>
            </a:br>
            <a:br>
              <a:rPr lang="en-US" sz="1100" b="0" dirty="0">
                <a:solidFill>
                  <a:srgbClr val="D4D4D4"/>
                </a:solidFill>
                <a:effectLst/>
                <a:latin typeface="Menlo" panose="020B0609030804020204" pitchFamily="49" charset="0"/>
              </a:rPr>
            </a:br>
            <a:endParaRPr lang="en-US" sz="2000" b="1" dirty="0">
              <a:solidFill>
                <a:srgbClr val="121241"/>
              </a:solidFill>
              <a:latin typeface="Menlo" panose="020B0609030804020204" pitchFamily="49" charset="0"/>
            </a:endParaRPr>
          </a:p>
        </p:txBody>
      </p:sp>
      <p:sp>
        <p:nvSpPr>
          <p:cNvPr id="6" name="Title 2">
            <a:extLst>
              <a:ext uri="{FF2B5EF4-FFF2-40B4-BE49-F238E27FC236}">
                <a16:creationId xmlns:a16="http://schemas.microsoft.com/office/drawing/2014/main" id="{6B3FB032-4690-5757-36D8-E8D5AEF1CB0C}"/>
              </a:ext>
            </a:extLst>
          </p:cNvPr>
          <p:cNvSpPr txBox="1">
            <a:spLocks/>
          </p:cNvSpPr>
          <p:nvPr/>
        </p:nvSpPr>
        <p:spPr>
          <a:xfrm>
            <a:off x="678366" y="4277629"/>
            <a:ext cx="7708800" cy="4757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pPr algn="ctr"/>
            <a:r>
              <a:rPr lang="en-US" sz="1800" b="1" dirty="0">
                <a:solidFill>
                  <a:srgbClr val="5D74FF"/>
                </a:solidFill>
                <a:latin typeface="Menlo" panose="020B0609030804020204" pitchFamily="49" charset="0"/>
              </a:rPr>
              <a:t>Seems like Genetic Risk has no effect on chronic Lung Disease</a:t>
            </a:r>
          </a:p>
          <a:p>
            <a:pPr algn="ctr"/>
            <a:endParaRPr lang="en-US" sz="1200" b="0" dirty="0">
              <a:solidFill>
                <a:srgbClr val="5D74FF"/>
              </a:solidFill>
              <a:effectLst/>
              <a:latin typeface="Menlo" panose="020B0609030804020204" pitchFamily="49" charset="0"/>
            </a:endParaRPr>
          </a:p>
        </p:txBody>
      </p:sp>
      <p:pic>
        <p:nvPicPr>
          <p:cNvPr id="2" name="Picture 1">
            <a:extLst>
              <a:ext uri="{FF2B5EF4-FFF2-40B4-BE49-F238E27FC236}">
                <a16:creationId xmlns:a16="http://schemas.microsoft.com/office/drawing/2014/main" id="{C6AF3FBB-9CA1-D72F-D6BA-D575B9DDED57}"/>
              </a:ext>
            </a:extLst>
          </p:cNvPr>
          <p:cNvPicPr>
            <a:picLocks noChangeAspect="1"/>
          </p:cNvPicPr>
          <p:nvPr/>
        </p:nvPicPr>
        <p:blipFill>
          <a:blip r:embed="rId2"/>
          <a:stretch>
            <a:fillRect/>
          </a:stretch>
        </p:blipFill>
        <p:spPr>
          <a:xfrm>
            <a:off x="685800" y="1135144"/>
            <a:ext cx="7772400" cy="3105315"/>
          </a:xfrm>
          <a:prstGeom prst="rect">
            <a:avLst/>
          </a:prstGeom>
        </p:spPr>
      </p:pic>
      <p:sp>
        <p:nvSpPr>
          <p:cNvPr id="4" name="TextBox 3">
            <a:extLst>
              <a:ext uri="{FF2B5EF4-FFF2-40B4-BE49-F238E27FC236}">
                <a16:creationId xmlns:a16="http://schemas.microsoft.com/office/drawing/2014/main" id="{3AA88122-324C-B667-922E-9B64AF0F8B94}"/>
              </a:ext>
            </a:extLst>
          </p:cNvPr>
          <p:cNvSpPr txBox="1"/>
          <p:nvPr/>
        </p:nvSpPr>
        <p:spPr>
          <a:xfrm>
            <a:off x="2449009" y="307687"/>
            <a:ext cx="4939990"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Data Preprocessing &amp; Visualization</a:t>
            </a:r>
          </a:p>
        </p:txBody>
      </p:sp>
      <p:sp>
        <p:nvSpPr>
          <p:cNvPr id="5" name="TextBox 4">
            <a:extLst>
              <a:ext uri="{FF2B5EF4-FFF2-40B4-BE49-F238E27FC236}">
                <a16:creationId xmlns:a16="http://schemas.microsoft.com/office/drawing/2014/main" id="{1CC10789-5CD1-47BF-55D9-33831A889789}"/>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1</a:t>
            </a:r>
            <a:r>
              <a:rPr lang="ar-EG" b="1" dirty="0">
                <a:solidFill>
                  <a:schemeClr val="bg1"/>
                </a:solidFill>
              </a:rPr>
              <a:t>7</a:t>
            </a:r>
            <a:endParaRPr lang="en-US" b="1" dirty="0">
              <a:solidFill>
                <a:schemeClr val="bg1"/>
              </a:solidFill>
            </a:endParaRPr>
          </a:p>
        </p:txBody>
      </p:sp>
    </p:spTree>
    <p:extLst>
      <p:ext uri="{BB962C8B-B14F-4D97-AF65-F5344CB8AC3E}">
        <p14:creationId xmlns:p14="http://schemas.microsoft.com/office/powerpoint/2010/main" val="25245643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750849" y="747075"/>
            <a:ext cx="7708800" cy="726105"/>
          </a:xfrm>
        </p:spPr>
        <p:txBody>
          <a:bodyPr/>
          <a:lstStyle/>
          <a:p>
            <a:pPr algn="ctr"/>
            <a:r>
              <a:rPr lang="en-US" sz="2000" b="1" dirty="0">
                <a:solidFill>
                  <a:srgbClr val="121241"/>
                </a:solidFill>
                <a:latin typeface="Menlo" panose="020B0609030804020204" pitchFamily="49" charset="0"/>
              </a:rPr>
              <a:t>Who is drinking the most alcohols ?</a:t>
            </a:r>
            <a:br>
              <a:rPr lang="en-US" sz="1200" b="0" dirty="0">
                <a:solidFill>
                  <a:srgbClr val="D4D4D4"/>
                </a:solidFill>
                <a:effectLst/>
                <a:latin typeface="Menlo" panose="020B0609030804020204" pitchFamily="49" charset="0"/>
              </a:rPr>
            </a:br>
            <a:endParaRPr lang="en-US" sz="2400" b="1" dirty="0">
              <a:solidFill>
                <a:srgbClr val="121241"/>
              </a:solidFill>
              <a:latin typeface="Menlo" panose="020B0609030804020204" pitchFamily="49" charset="0"/>
            </a:endParaRPr>
          </a:p>
        </p:txBody>
      </p:sp>
      <p:sp>
        <p:nvSpPr>
          <p:cNvPr id="6" name="Title 2">
            <a:extLst>
              <a:ext uri="{FF2B5EF4-FFF2-40B4-BE49-F238E27FC236}">
                <a16:creationId xmlns:a16="http://schemas.microsoft.com/office/drawing/2014/main" id="{6B3FB032-4690-5757-36D8-E8D5AEF1CB0C}"/>
              </a:ext>
            </a:extLst>
          </p:cNvPr>
          <p:cNvSpPr txBox="1">
            <a:spLocks/>
          </p:cNvSpPr>
          <p:nvPr/>
        </p:nvSpPr>
        <p:spPr>
          <a:xfrm>
            <a:off x="717600" y="4158900"/>
            <a:ext cx="7708800" cy="984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pPr algn="ctr"/>
            <a:r>
              <a:rPr lang="en-US" sz="1600" b="1" dirty="0">
                <a:solidFill>
                  <a:srgbClr val="5D74FF"/>
                </a:solidFill>
                <a:latin typeface="Menlo" panose="020B0609030804020204" pitchFamily="49" charset="0"/>
              </a:rPr>
              <a:t>Adults are the most people to drink alcohols ( 18 &lt; Adults &lt; 45 )</a:t>
            </a:r>
          </a:p>
          <a:p>
            <a:pPr algn="ctr"/>
            <a:endParaRPr lang="en-US" sz="1200" b="1" dirty="0">
              <a:solidFill>
                <a:srgbClr val="5D74FF"/>
              </a:solidFill>
              <a:latin typeface="Menlo" panose="020B0609030804020204" pitchFamily="49" charset="0"/>
            </a:endParaRPr>
          </a:p>
          <a:p>
            <a:pPr algn="ctr"/>
            <a:endParaRPr lang="en-US" sz="1200" b="0" dirty="0">
              <a:solidFill>
                <a:srgbClr val="5D74FF"/>
              </a:solidFill>
              <a:effectLst/>
              <a:latin typeface="Menlo" panose="020B0609030804020204" pitchFamily="49" charset="0"/>
            </a:endParaRPr>
          </a:p>
        </p:txBody>
      </p:sp>
      <p:pic>
        <p:nvPicPr>
          <p:cNvPr id="4" name="Picture 3" descr="Graphical user interface, text, application&#10;&#10;Description automatically generated">
            <a:extLst>
              <a:ext uri="{FF2B5EF4-FFF2-40B4-BE49-F238E27FC236}">
                <a16:creationId xmlns:a16="http://schemas.microsoft.com/office/drawing/2014/main" id="{0D2AA437-8A4A-C150-E1E5-EC3E1F1E103D}"/>
              </a:ext>
            </a:extLst>
          </p:cNvPr>
          <p:cNvPicPr>
            <a:picLocks noChangeAspect="1"/>
          </p:cNvPicPr>
          <p:nvPr/>
        </p:nvPicPr>
        <p:blipFill>
          <a:blip r:embed="rId2"/>
          <a:stretch>
            <a:fillRect/>
          </a:stretch>
        </p:blipFill>
        <p:spPr>
          <a:xfrm>
            <a:off x="750849" y="1271239"/>
            <a:ext cx="7675551" cy="3049014"/>
          </a:xfrm>
          <a:prstGeom prst="rect">
            <a:avLst/>
          </a:prstGeom>
        </p:spPr>
      </p:pic>
      <p:sp>
        <p:nvSpPr>
          <p:cNvPr id="5" name="TextBox 4">
            <a:extLst>
              <a:ext uri="{FF2B5EF4-FFF2-40B4-BE49-F238E27FC236}">
                <a16:creationId xmlns:a16="http://schemas.microsoft.com/office/drawing/2014/main" id="{A24BDCAF-BDA4-D265-5C3F-186CFCFE4DFE}"/>
              </a:ext>
            </a:extLst>
          </p:cNvPr>
          <p:cNvSpPr txBox="1"/>
          <p:nvPr/>
        </p:nvSpPr>
        <p:spPr>
          <a:xfrm>
            <a:off x="2382102" y="285386"/>
            <a:ext cx="4939990"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Data Preprocessing &amp; Visualization</a:t>
            </a:r>
          </a:p>
        </p:txBody>
      </p:sp>
      <p:sp>
        <p:nvSpPr>
          <p:cNvPr id="7" name="TextBox 6">
            <a:extLst>
              <a:ext uri="{FF2B5EF4-FFF2-40B4-BE49-F238E27FC236}">
                <a16:creationId xmlns:a16="http://schemas.microsoft.com/office/drawing/2014/main" id="{B5D7EEB1-6994-4F69-0C8B-C09A4D2E133E}"/>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1</a:t>
            </a:r>
            <a:r>
              <a:rPr lang="ar-EG" b="1" dirty="0">
                <a:solidFill>
                  <a:schemeClr val="bg1"/>
                </a:solidFill>
              </a:rPr>
              <a:t>8</a:t>
            </a:r>
            <a:endParaRPr lang="en-US" b="1" dirty="0">
              <a:solidFill>
                <a:schemeClr val="bg1"/>
              </a:solidFill>
            </a:endParaRPr>
          </a:p>
        </p:txBody>
      </p:sp>
    </p:spTree>
    <p:extLst>
      <p:ext uri="{BB962C8B-B14F-4D97-AF65-F5344CB8AC3E}">
        <p14:creationId xmlns:p14="http://schemas.microsoft.com/office/powerpoint/2010/main" val="3432312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749400" y="850352"/>
            <a:ext cx="7708800" cy="727262"/>
          </a:xfrm>
        </p:spPr>
        <p:txBody>
          <a:bodyPr/>
          <a:lstStyle/>
          <a:p>
            <a:pPr algn="ctr"/>
            <a:r>
              <a:rPr lang="en-US" sz="1700" b="1" dirty="0">
                <a:solidFill>
                  <a:srgbClr val="121241"/>
                </a:solidFill>
                <a:latin typeface="Menlo" panose="020B0609030804020204" pitchFamily="49" charset="0"/>
              </a:rPr>
              <a:t>How is Obesity affecting Coughing of blood level ?</a:t>
            </a:r>
            <a:br>
              <a:rPr lang="en-US" sz="1800" b="1" dirty="0">
                <a:solidFill>
                  <a:srgbClr val="121241"/>
                </a:solidFill>
                <a:latin typeface="Menlo" panose="020B0609030804020204" pitchFamily="49" charset="0"/>
              </a:rPr>
            </a:br>
            <a:br>
              <a:rPr lang="en-US" sz="1800" b="1" dirty="0">
                <a:solidFill>
                  <a:srgbClr val="121241"/>
                </a:solidFill>
                <a:latin typeface="Menlo" panose="020B0609030804020204" pitchFamily="49" charset="0"/>
              </a:rPr>
            </a:br>
            <a:endParaRPr lang="en-US" sz="1800" b="1" dirty="0">
              <a:solidFill>
                <a:srgbClr val="121241"/>
              </a:solidFill>
              <a:latin typeface="Menlo" panose="020B0609030804020204" pitchFamily="49" charset="0"/>
            </a:endParaRPr>
          </a:p>
        </p:txBody>
      </p:sp>
      <p:sp>
        <p:nvSpPr>
          <p:cNvPr id="6" name="Title 2">
            <a:extLst>
              <a:ext uri="{FF2B5EF4-FFF2-40B4-BE49-F238E27FC236}">
                <a16:creationId xmlns:a16="http://schemas.microsoft.com/office/drawing/2014/main" id="{6B3FB032-4690-5757-36D8-E8D5AEF1CB0C}"/>
              </a:ext>
            </a:extLst>
          </p:cNvPr>
          <p:cNvSpPr txBox="1">
            <a:spLocks/>
          </p:cNvSpPr>
          <p:nvPr/>
        </p:nvSpPr>
        <p:spPr>
          <a:xfrm>
            <a:off x="749400" y="4341540"/>
            <a:ext cx="7708800" cy="5352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pPr algn="ctr"/>
            <a:r>
              <a:rPr lang="en-US" sz="1600" b="1" dirty="0">
                <a:solidFill>
                  <a:srgbClr val="5D74FF"/>
                </a:solidFill>
                <a:latin typeface="Menlo" panose="020B0609030804020204" pitchFamily="49" charset="0"/>
              </a:rPr>
              <a:t>As Expected people with high obesity </a:t>
            </a:r>
            <a:r>
              <a:rPr lang="ar-SA" sz="1600" b="1" dirty="0">
                <a:solidFill>
                  <a:srgbClr val="5D74FF"/>
                </a:solidFill>
                <a:latin typeface="Menlo" panose="020B0609030804020204" pitchFamily="49" charset="0"/>
              </a:rPr>
              <a:t>tend</a:t>
            </a:r>
            <a:r>
              <a:rPr lang="en-US" sz="1600" b="1" dirty="0">
                <a:solidFill>
                  <a:srgbClr val="5D74FF"/>
                </a:solidFill>
                <a:latin typeface="Menlo" panose="020B0609030804020204" pitchFamily="49" charset="0"/>
              </a:rPr>
              <a:t>s to have more coughing of blood ?</a:t>
            </a:r>
          </a:p>
          <a:p>
            <a:pPr algn="ctr"/>
            <a:endParaRPr lang="en-US" sz="1200" b="0" dirty="0">
              <a:solidFill>
                <a:srgbClr val="5D74FF"/>
              </a:solidFill>
              <a:effectLst/>
              <a:latin typeface="Menlo" panose="020B0609030804020204" pitchFamily="49" charset="0"/>
            </a:endParaRPr>
          </a:p>
        </p:txBody>
      </p:sp>
      <p:pic>
        <p:nvPicPr>
          <p:cNvPr id="4" name="Picture 3">
            <a:extLst>
              <a:ext uri="{FF2B5EF4-FFF2-40B4-BE49-F238E27FC236}">
                <a16:creationId xmlns:a16="http://schemas.microsoft.com/office/drawing/2014/main" id="{49170E1C-AD20-F82E-7370-D56F78BFB6EE}"/>
              </a:ext>
            </a:extLst>
          </p:cNvPr>
          <p:cNvPicPr>
            <a:picLocks noChangeAspect="1"/>
          </p:cNvPicPr>
          <p:nvPr/>
        </p:nvPicPr>
        <p:blipFill>
          <a:blip r:embed="rId2"/>
          <a:stretch>
            <a:fillRect/>
          </a:stretch>
        </p:blipFill>
        <p:spPr>
          <a:xfrm>
            <a:off x="685800" y="1182029"/>
            <a:ext cx="7772400" cy="3123449"/>
          </a:xfrm>
          <a:prstGeom prst="rect">
            <a:avLst/>
          </a:prstGeom>
        </p:spPr>
      </p:pic>
      <p:sp>
        <p:nvSpPr>
          <p:cNvPr id="2" name="TextBox 1">
            <a:extLst>
              <a:ext uri="{FF2B5EF4-FFF2-40B4-BE49-F238E27FC236}">
                <a16:creationId xmlns:a16="http://schemas.microsoft.com/office/drawing/2014/main" id="{B0CA1D5C-F0F1-F982-9658-0136BB910424}"/>
              </a:ext>
            </a:extLst>
          </p:cNvPr>
          <p:cNvSpPr txBox="1"/>
          <p:nvPr/>
        </p:nvSpPr>
        <p:spPr>
          <a:xfrm>
            <a:off x="2382102" y="285386"/>
            <a:ext cx="4939990"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Data Preprocessing &amp; Visualization</a:t>
            </a:r>
          </a:p>
        </p:txBody>
      </p:sp>
      <p:sp>
        <p:nvSpPr>
          <p:cNvPr id="5" name="TextBox 4">
            <a:extLst>
              <a:ext uri="{FF2B5EF4-FFF2-40B4-BE49-F238E27FC236}">
                <a16:creationId xmlns:a16="http://schemas.microsoft.com/office/drawing/2014/main" id="{E9217C7F-954D-77D8-C767-DD37CBE9677F}"/>
              </a:ext>
            </a:extLst>
          </p:cNvPr>
          <p:cNvSpPr txBox="1"/>
          <p:nvPr/>
        </p:nvSpPr>
        <p:spPr>
          <a:xfrm>
            <a:off x="8519689" y="4742986"/>
            <a:ext cx="408878" cy="307777"/>
          </a:xfrm>
          <a:prstGeom prst="rect">
            <a:avLst/>
          </a:prstGeom>
          <a:noFill/>
        </p:spPr>
        <p:txBody>
          <a:bodyPr wrap="square" rtlCol="0">
            <a:spAutoFit/>
          </a:bodyPr>
          <a:lstStyle/>
          <a:p>
            <a:r>
              <a:rPr lang="ar-EG" b="1" dirty="0">
                <a:solidFill>
                  <a:schemeClr val="bg1"/>
                </a:solidFill>
              </a:rPr>
              <a:t>19</a:t>
            </a:r>
            <a:endParaRPr lang="en-US" b="1" dirty="0">
              <a:solidFill>
                <a:schemeClr val="bg1"/>
              </a:solidFill>
            </a:endParaRPr>
          </a:p>
        </p:txBody>
      </p:sp>
    </p:spTree>
    <p:extLst>
      <p:ext uri="{BB962C8B-B14F-4D97-AF65-F5344CB8AC3E}">
        <p14:creationId xmlns:p14="http://schemas.microsoft.com/office/powerpoint/2010/main" val="26546791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9"/>
          <p:cNvSpPr txBox="1">
            <a:spLocks noGrp="1"/>
          </p:cNvSpPr>
          <p:nvPr>
            <p:ph type="title"/>
          </p:nvPr>
        </p:nvSpPr>
        <p:spPr>
          <a:xfrm>
            <a:off x="720000" y="539500"/>
            <a:ext cx="7708800" cy="98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ABOUT THE PROJECT</a:t>
            </a:r>
            <a:endParaRPr dirty="0"/>
          </a:p>
        </p:txBody>
      </p:sp>
      <p:sp>
        <p:nvSpPr>
          <p:cNvPr id="447" name="Google Shape;447;p29"/>
          <p:cNvSpPr txBox="1">
            <a:spLocks noGrp="1"/>
          </p:cNvSpPr>
          <p:nvPr>
            <p:ph type="body" idx="1"/>
          </p:nvPr>
        </p:nvSpPr>
        <p:spPr>
          <a:xfrm>
            <a:off x="720000" y="1564343"/>
            <a:ext cx="4594384" cy="2952600"/>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Font typeface="Anaheim"/>
              <a:buChar char="●"/>
            </a:pPr>
            <a:r>
              <a:rPr lang="en" dirty="0"/>
              <a:t>Lung cancer classification using the L</a:t>
            </a:r>
            <a:r>
              <a:rPr lang="en-US" dirty="0"/>
              <a:t>u</a:t>
            </a:r>
            <a:r>
              <a:rPr lang="en" dirty="0"/>
              <a:t>ng Cancer Prediction dataset</a:t>
            </a:r>
          </a:p>
          <a:p>
            <a:pPr marL="457200" lvl="0" indent="-317500" algn="l" rtl="0">
              <a:spcBef>
                <a:spcPts val="1000"/>
              </a:spcBef>
              <a:spcAft>
                <a:spcPts val="0"/>
              </a:spcAft>
              <a:buSzPts val="1400"/>
              <a:buFont typeface="Anaheim"/>
              <a:buChar char="●"/>
            </a:pPr>
            <a:r>
              <a:rPr lang="en" dirty="0"/>
              <a:t>Machine learning project </a:t>
            </a:r>
          </a:p>
          <a:p>
            <a:pPr marL="457200" lvl="0" indent="-317500" algn="l" rtl="0">
              <a:spcBef>
                <a:spcPts val="1000"/>
              </a:spcBef>
              <a:spcAft>
                <a:spcPts val="0"/>
              </a:spcAft>
              <a:buSzPts val="1400"/>
              <a:buFont typeface="Anaheim"/>
              <a:buChar char="●"/>
            </a:pPr>
            <a:r>
              <a:rPr lang="en" dirty="0"/>
              <a:t>Supervised by :</a:t>
            </a:r>
          </a:p>
          <a:p>
            <a:pPr lvl="1">
              <a:buFont typeface="Anaheim"/>
              <a:buChar char="●"/>
            </a:pPr>
            <a:r>
              <a:rPr lang="en" dirty="0"/>
              <a:t>Prof. Ehab Essa </a:t>
            </a:r>
          </a:p>
          <a:p>
            <a:pPr lvl="1">
              <a:buFont typeface="Anaheim"/>
              <a:buChar char="●"/>
            </a:pPr>
            <a:r>
              <a:rPr lang="en" dirty="0"/>
              <a:t>Eng. Abdelrahman Gamal </a:t>
            </a:r>
          </a:p>
          <a:p>
            <a:pPr lvl="1">
              <a:buFont typeface="Anaheim"/>
              <a:buChar char="●"/>
            </a:pPr>
            <a:endParaRPr lang="en" dirty="0"/>
          </a:p>
          <a:p>
            <a:pPr marL="457200" lvl="0" indent="-317500" algn="l" rtl="0">
              <a:spcBef>
                <a:spcPts val="1000"/>
              </a:spcBef>
              <a:spcAft>
                <a:spcPts val="0"/>
              </a:spcAft>
              <a:buSzPts val="1400"/>
              <a:buFont typeface="Anaheim"/>
              <a:buChar char="●"/>
            </a:pPr>
            <a:endParaRPr lang="en" dirty="0"/>
          </a:p>
          <a:p>
            <a:pPr marL="457200" lvl="0" indent="-317500" algn="l" rtl="0">
              <a:spcBef>
                <a:spcPts val="1000"/>
              </a:spcBef>
              <a:spcAft>
                <a:spcPts val="0"/>
              </a:spcAft>
              <a:buSzPts val="1400"/>
              <a:buFont typeface="Anaheim"/>
              <a:buChar char="●"/>
            </a:pPr>
            <a:endParaRPr dirty="0"/>
          </a:p>
        </p:txBody>
      </p:sp>
      <p:pic>
        <p:nvPicPr>
          <p:cNvPr id="2" name="Picture 1">
            <a:extLst>
              <a:ext uri="{FF2B5EF4-FFF2-40B4-BE49-F238E27FC236}">
                <a16:creationId xmlns:a16="http://schemas.microsoft.com/office/drawing/2014/main" id="{35574580-BBFD-AAF8-B411-76DC9D4EFD2C}"/>
              </a:ext>
            </a:extLst>
          </p:cNvPr>
          <p:cNvPicPr>
            <a:picLocks noChangeAspect="1"/>
          </p:cNvPicPr>
          <p:nvPr/>
        </p:nvPicPr>
        <p:blipFill>
          <a:blip r:embed="rId3"/>
          <a:stretch>
            <a:fillRect/>
          </a:stretch>
        </p:blipFill>
        <p:spPr>
          <a:xfrm>
            <a:off x="5743608" y="1231554"/>
            <a:ext cx="2680392" cy="2680392"/>
          </a:xfrm>
          <a:prstGeom prst="ellipse">
            <a:avLst/>
          </a:prstGeom>
          <a:ln>
            <a:noFill/>
          </a:ln>
          <a:effectLst>
            <a:softEdge rad="112500"/>
          </a:effectLst>
        </p:spPr>
      </p:pic>
      <p:sp>
        <p:nvSpPr>
          <p:cNvPr id="3" name="TextBox 2">
            <a:extLst>
              <a:ext uri="{FF2B5EF4-FFF2-40B4-BE49-F238E27FC236}">
                <a16:creationId xmlns:a16="http://schemas.microsoft.com/office/drawing/2014/main" id="{CAB0C7CF-FD86-B255-A4E4-DF564AD972DD}"/>
              </a:ext>
            </a:extLst>
          </p:cNvPr>
          <p:cNvSpPr txBox="1"/>
          <p:nvPr/>
        </p:nvSpPr>
        <p:spPr>
          <a:xfrm>
            <a:off x="8541991" y="4735551"/>
            <a:ext cx="408878" cy="307777"/>
          </a:xfrm>
          <a:prstGeom prst="rect">
            <a:avLst/>
          </a:prstGeom>
          <a:noFill/>
        </p:spPr>
        <p:txBody>
          <a:bodyPr wrap="square" rtlCol="0">
            <a:spAutoFit/>
          </a:bodyPr>
          <a:lstStyle/>
          <a:p>
            <a:r>
              <a:rPr lang="en-US" b="1" dirty="0">
                <a:solidFill>
                  <a:schemeClr val="bg1"/>
                </a:solidFill>
              </a:rPr>
              <a:t>2</a:t>
            </a:r>
          </a:p>
        </p:txBody>
      </p:sp>
    </p:spTree>
    <p:extLst>
      <p:ext uri="{BB962C8B-B14F-4D97-AF65-F5344CB8AC3E}">
        <p14:creationId xmlns:p14="http://schemas.microsoft.com/office/powerpoint/2010/main" val="2605064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749400" y="691376"/>
            <a:ext cx="7708800" cy="734280"/>
          </a:xfrm>
        </p:spPr>
        <p:txBody>
          <a:bodyPr/>
          <a:lstStyle/>
          <a:p>
            <a:pPr algn="ctr"/>
            <a:r>
              <a:rPr lang="en-US" sz="1800" b="1" dirty="0">
                <a:solidFill>
                  <a:srgbClr val="121241"/>
                </a:solidFill>
                <a:latin typeface="Menlo" panose="020B0609030804020204" pitchFamily="49" charset="0"/>
              </a:rPr>
              <a:t>Are </a:t>
            </a:r>
            <a:r>
              <a:rPr lang="ar-SA" sz="1800" b="1" dirty="0">
                <a:solidFill>
                  <a:srgbClr val="121241"/>
                </a:solidFill>
                <a:latin typeface="Menlo" panose="020B0609030804020204" pitchFamily="49" charset="0"/>
              </a:rPr>
              <a:t>there</a:t>
            </a:r>
            <a:r>
              <a:rPr lang="en-US" sz="1800" b="1" dirty="0">
                <a:solidFill>
                  <a:srgbClr val="121241"/>
                </a:solidFill>
                <a:latin typeface="Menlo" panose="020B0609030804020204" pitchFamily="49" charset="0"/>
              </a:rPr>
              <a:t> is any outliers in the dataset ?</a:t>
            </a:r>
            <a:br>
              <a:rPr lang="en-US" sz="1800" b="1" dirty="0">
                <a:solidFill>
                  <a:srgbClr val="121241"/>
                </a:solidFill>
                <a:latin typeface="Menlo" panose="020B0609030804020204" pitchFamily="49" charset="0"/>
              </a:rPr>
            </a:br>
            <a:endParaRPr lang="en-US" sz="1800" b="1" dirty="0">
              <a:solidFill>
                <a:srgbClr val="121241"/>
              </a:solidFill>
              <a:latin typeface="Menlo" panose="020B0609030804020204" pitchFamily="49" charset="0"/>
            </a:endParaRPr>
          </a:p>
        </p:txBody>
      </p:sp>
      <p:sp>
        <p:nvSpPr>
          <p:cNvPr id="6" name="Title 2">
            <a:extLst>
              <a:ext uri="{FF2B5EF4-FFF2-40B4-BE49-F238E27FC236}">
                <a16:creationId xmlns:a16="http://schemas.microsoft.com/office/drawing/2014/main" id="{6B3FB032-4690-5757-36D8-E8D5AEF1CB0C}"/>
              </a:ext>
            </a:extLst>
          </p:cNvPr>
          <p:cNvSpPr txBox="1">
            <a:spLocks/>
          </p:cNvSpPr>
          <p:nvPr/>
        </p:nvSpPr>
        <p:spPr>
          <a:xfrm>
            <a:off x="749400" y="4008354"/>
            <a:ext cx="7708800" cy="984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pPr algn="ctr"/>
            <a:r>
              <a:rPr lang="en-US" sz="2000" b="1" dirty="0">
                <a:solidFill>
                  <a:srgbClr val="5D74FF"/>
                </a:solidFill>
                <a:latin typeface="Menlo" panose="020B0609030804020204" pitchFamily="49" charset="0"/>
              </a:rPr>
              <a:t>No Outliers found in the data .</a:t>
            </a:r>
          </a:p>
          <a:p>
            <a:pPr algn="ctr"/>
            <a:endParaRPr lang="en-US" sz="1200" b="0" dirty="0">
              <a:solidFill>
                <a:srgbClr val="5D74FF"/>
              </a:solidFill>
              <a:effectLst/>
              <a:latin typeface="Menlo" panose="020B0609030804020204" pitchFamily="49" charset="0"/>
            </a:endParaRPr>
          </a:p>
        </p:txBody>
      </p:sp>
      <p:pic>
        <p:nvPicPr>
          <p:cNvPr id="2" name="Picture 1">
            <a:extLst>
              <a:ext uri="{FF2B5EF4-FFF2-40B4-BE49-F238E27FC236}">
                <a16:creationId xmlns:a16="http://schemas.microsoft.com/office/drawing/2014/main" id="{3B83984B-14F3-796C-C5A3-B9D48F954ADB}"/>
              </a:ext>
            </a:extLst>
          </p:cNvPr>
          <p:cNvPicPr>
            <a:picLocks noChangeAspect="1"/>
          </p:cNvPicPr>
          <p:nvPr/>
        </p:nvPicPr>
        <p:blipFill>
          <a:blip r:embed="rId2"/>
          <a:stretch>
            <a:fillRect/>
          </a:stretch>
        </p:blipFill>
        <p:spPr>
          <a:xfrm>
            <a:off x="685800" y="1143000"/>
            <a:ext cx="7772400" cy="2865354"/>
          </a:xfrm>
          <a:prstGeom prst="rect">
            <a:avLst/>
          </a:prstGeom>
        </p:spPr>
      </p:pic>
      <p:sp>
        <p:nvSpPr>
          <p:cNvPr id="4" name="TextBox 3">
            <a:extLst>
              <a:ext uri="{FF2B5EF4-FFF2-40B4-BE49-F238E27FC236}">
                <a16:creationId xmlns:a16="http://schemas.microsoft.com/office/drawing/2014/main" id="{0E29BFE8-ED9C-713B-46BB-32FD5D69D55C}"/>
              </a:ext>
            </a:extLst>
          </p:cNvPr>
          <p:cNvSpPr txBox="1"/>
          <p:nvPr/>
        </p:nvSpPr>
        <p:spPr>
          <a:xfrm>
            <a:off x="2382102" y="285386"/>
            <a:ext cx="4939990"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Data Preprocessing &amp; Visualization</a:t>
            </a:r>
          </a:p>
        </p:txBody>
      </p:sp>
      <p:sp>
        <p:nvSpPr>
          <p:cNvPr id="5" name="TextBox 4">
            <a:extLst>
              <a:ext uri="{FF2B5EF4-FFF2-40B4-BE49-F238E27FC236}">
                <a16:creationId xmlns:a16="http://schemas.microsoft.com/office/drawing/2014/main" id="{E1145438-8FE2-DC80-DC2A-AB167D3D9369}"/>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2</a:t>
            </a:r>
            <a:r>
              <a:rPr lang="ar-EG" b="1" dirty="0">
                <a:solidFill>
                  <a:schemeClr val="bg1"/>
                </a:solidFill>
              </a:rPr>
              <a:t>0</a:t>
            </a:r>
            <a:endParaRPr lang="en-US" b="1" dirty="0">
              <a:solidFill>
                <a:schemeClr val="bg1"/>
              </a:solidFill>
            </a:endParaRPr>
          </a:p>
        </p:txBody>
      </p:sp>
    </p:spTree>
    <p:extLst>
      <p:ext uri="{BB962C8B-B14F-4D97-AF65-F5344CB8AC3E}">
        <p14:creationId xmlns:p14="http://schemas.microsoft.com/office/powerpoint/2010/main" val="37726004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8"/>
          <p:cNvSpPr txBox="1">
            <a:spLocks noGrp="1"/>
          </p:cNvSpPr>
          <p:nvPr>
            <p:ph type="ctrTitle"/>
          </p:nvPr>
        </p:nvSpPr>
        <p:spPr>
          <a:xfrm>
            <a:off x="1463129" y="2282283"/>
            <a:ext cx="6439368" cy="74341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dirty="0"/>
              <a:t>Modeling &amp; Evaluation</a:t>
            </a:r>
          </a:p>
        </p:txBody>
      </p:sp>
      <p:sp>
        <p:nvSpPr>
          <p:cNvPr id="2" name="TextBox 1">
            <a:extLst>
              <a:ext uri="{FF2B5EF4-FFF2-40B4-BE49-F238E27FC236}">
                <a16:creationId xmlns:a16="http://schemas.microsoft.com/office/drawing/2014/main" id="{99F05CC1-72CB-8222-66DE-17662ACDA138}"/>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2</a:t>
            </a:r>
            <a:r>
              <a:rPr lang="ar-EG" b="1" dirty="0">
                <a:solidFill>
                  <a:schemeClr val="bg1"/>
                </a:solidFill>
              </a:rPr>
              <a:t>1</a:t>
            </a:r>
            <a:endParaRPr lang="en-US" b="1" dirty="0">
              <a:solidFill>
                <a:schemeClr val="bg1"/>
              </a:solidFill>
            </a:endParaRPr>
          </a:p>
        </p:txBody>
      </p:sp>
    </p:spTree>
    <p:extLst>
      <p:ext uri="{BB962C8B-B14F-4D97-AF65-F5344CB8AC3E}">
        <p14:creationId xmlns:p14="http://schemas.microsoft.com/office/powerpoint/2010/main" val="1671103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1599102" y="826699"/>
            <a:ext cx="6362108" cy="406830"/>
          </a:xfrm>
        </p:spPr>
        <p:txBody>
          <a:bodyPr/>
          <a:lstStyle/>
          <a:p>
            <a:pPr algn="ctr"/>
            <a:r>
              <a:rPr lang="en-US" sz="1400" dirty="0">
                <a:latin typeface="Menlo" panose="020B0609030804020204"/>
                <a:cs typeface="Cairo" pitchFamily="2" charset="-78"/>
              </a:rPr>
              <a:t>We first used Standard Scaler then we started modelling by different models.  </a:t>
            </a:r>
          </a:p>
        </p:txBody>
      </p:sp>
      <p:sp>
        <p:nvSpPr>
          <p:cNvPr id="6" name="Title 2">
            <a:extLst>
              <a:ext uri="{FF2B5EF4-FFF2-40B4-BE49-F238E27FC236}">
                <a16:creationId xmlns:a16="http://schemas.microsoft.com/office/drawing/2014/main" id="{6B3FB032-4690-5757-36D8-E8D5AEF1CB0C}"/>
              </a:ext>
            </a:extLst>
          </p:cNvPr>
          <p:cNvSpPr txBox="1">
            <a:spLocks/>
          </p:cNvSpPr>
          <p:nvPr/>
        </p:nvSpPr>
        <p:spPr>
          <a:xfrm>
            <a:off x="1030923" y="2028739"/>
            <a:ext cx="2039379" cy="20897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r>
              <a:rPr lang="en-US" sz="1400" dirty="0">
                <a:solidFill>
                  <a:srgbClr val="002060"/>
                </a:solidFill>
                <a:latin typeface="Menlo" panose="020B0609030804020204"/>
              </a:rPr>
              <a:t>Accuracy Score : 99.75 %</a:t>
            </a:r>
          </a:p>
          <a:p>
            <a:endParaRPr lang="en-US" sz="1400" dirty="0">
              <a:solidFill>
                <a:srgbClr val="002060"/>
              </a:solidFill>
              <a:latin typeface="Menlo" panose="020B0609030804020204"/>
            </a:endParaRPr>
          </a:p>
          <a:p>
            <a:r>
              <a:rPr lang="en-US" sz="1400" b="0" dirty="0">
                <a:solidFill>
                  <a:srgbClr val="002060"/>
                </a:solidFill>
                <a:effectLst/>
                <a:latin typeface="Menlo" panose="020B0609030804020204"/>
              </a:rPr>
              <a:t>Precision Score : 99.5 %</a:t>
            </a:r>
          </a:p>
          <a:p>
            <a:endParaRPr lang="en-US" sz="1400" b="0" dirty="0">
              <a:solidFill>
                <a:srgbClr val="002060"/>
              </a:solidFill>
              <a:effectLst/>
              <a:latin typeface="Menlo" panose="020B0609030804020204"/>
            </a:endParaRPr>
          </a:p>
          <a:p>
            <a:r>
              <a:rPr lang="en-US" sz="1400" dirty="0">
                <a:solidFill>
                  <a:srgbClr val="002060"/>
                </a:solidFill>
                <a:latin typeface="Menlo" panose="020B0609030804020204"/>
              </a:rPr>
              <a:t>Recall Score : 99.7 %</a:t>
            </a:r>
          </a:p>
          <a:p>
            <a:endParaRPr lang="en-US" sz="1400" b="0" dirty="0">
              <a:solidFill>
                <a:srgbClr val="002060"/>
              </a:solidFill>
              <a:effectLst/>
              <a:latin typeface="Menlo" panose="020B0609030804020204"/>
            </a:endParaRPr>
          </a:p>
          <a:p>
            <a:r>
              <a:rPr lang="en-US" sz="1400" dirty="0" err="1">
                <a:solidFill>
                  <a:srgbClr val="002060"/>
                </a:solidFill>
                <a:latin typeface="Menlo" panose="020B0609030804020204"/>
              </a:rPr>
              <a:t>F_Score</a:t>
            </a:r>
            <a:r>
              <a:rPr lang="en-US" sz="1400" b="0" dirty="0">
                <a:solidFill>
                  <a:srgbClr val="002060"/>
                </a:solidFill>
                <a:effectLst/>
                <a:latin typeface="Menlo" panose="020B0609030804020204"/>
              </a:rPr>
              <a:t> : 99.6 %</a:t>
            </a:r>
          </a:p>
        </p:txBody>
      </p:sp>
      <p:sp>
        <p:nvSpPr>
          <p:cNvPr id="2" name="TextBox 1">
            <a:extLst>
              <a:ext uri="{FF2B5EF4-FFF2-40B4-BE49-F238E27FC236}">
                <a16:creationId xmlns:a16="http://schemas.microsoft.com/office/drawing/2014/main" id="{9FF6E5E9-F48B-1B5B-2E4B-C3896E399595}"/>
              </a:ext>
            </a:extLst>
          </p:cNvPr>
          <p:cNvSpPr txBox="1"/>
          <p:nvPr/>
        </p:nvSpPr>
        <p:spPr>
          <a:xfrm>
            <a:off x="3225811" y="399082"/>
            <a:ext cx="2873839"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Modeling &amp; Evaluation</a:t>
            </a:r>
          </a:p>
        </p:txBody>
      </p:sp>
      <p:sp>
        <p:nvSpPr>
          <p:cNvPr id="5" name="Google Shape;1203;p42">
            <a:extLst>
              <a:ext uri="{FF2B5EF4-FFF2-40B4-BE49-F238E27FC236}">
                <a16:creationId xmlns:a16="http://schemas.microsoft.com/office/drawing/2014/main" id="{F6AC9374-E912-9BD7-BC27-67B04DCCAD73}"/>
              </a:ext>
            </a:extLst>
          </p:cNvPr>
          <p:cNvSpPr/>
          <p:nvPr/>
        </p:nvSpPr>
        <p:spPr>
          <a:xfrm>
            <a:off x="1030923" y="1402297"/>
            <a:ext cx="2277272" cy="457674"/>
          </a:xfrm>
          <a:prstGeom prst="roundRect">
            <a:avLst>
              <a:gd name="adj" fmla="val 16667"/>
            </a:avLst>
          </a:prstGeom>
          <a:solidFill>
            <a:schemeClr val="tx2">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C2462A2E-98AE-31FF-F3C5-D40672CD0101}"/>
              </a:ext>
            </a:extLst>
          </p:cNvPr>
          <p:cNvSpPr txBox="1"/>
          <p:nvPr/>
        </p:nvSpPr>
        <p:spPr>
          <a:xfrm>
            <a:off x="1173763" y="1461857"/>
            <a:ext cx="1991591" cy="338554"/>
          </a:xfrm>
          <a:prstGeom prst="rect">
            <a:avLst/>
          </a:prstGeom>
          <a:noFill/>
        </p:spPr>
        <p:txBody>
          <a:bodyPr wrap="square" rtlCol="0">
            <a:spAutoFit/>
          </a:bodyPr>
          <a:lstStyle/>
          <a:p>
            <a:r>
              <a:rPr lang="en-US" sz="1600" dirty="0"/>
              <a:t>Logistic Regression</a:t>
            </a:r>
          </a:p>
        </p:txBody>
      </p:sp>
      <p:sp>
        <p:nvSpPr>
          <p:cNvPr id="4" name="TextBox 3">
            <a:extLst>
              <a:ext uri="{FF2B5EF4-FFF2-40B4-BE49-F238E27FC236}">
                <a16:creationId xmlns:a16="http://schemas.microsoft.com/office/drawing/2014/main" id="{B8C8D4F4-2857-5490-21C6-1913F952F74A}"/>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2</a:t>
            </a:r>
            <a:r>
              <a:rPr lang="ar-EG" b="1" dirty="0">
                <a:solidFill>
                  <a:schemeClr val="bg1"/>
                </a:solidFill>
              </a:rPr>
              <a:t>2</a:t>
            </a:r>
            <a:endParaRPr lang="en-US" b="1" dirty="0">
              <a:solidFill>
                <a:schemeClr val="bg1"/>
              </a:solidFill>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5548" y="1402297"/>
            <a:ext cx="4120663" cy="3025084"/>
          </a:xfrm>
          <a:prstGeom prst="rect">
            <a:avLst/>
          </a:prstGeom>
        </p:spPr>
      </p:pic>
    </p:spTree>
    <p:extLst>
      <p:ext uri="{BB962C8B-B14F-4D97-AF65-F5344CB8AC3E}">
        <p14:creationId xmlns:p14="http://schemas.microsoft.com/office/powerpoint/2010/main" val="31912767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1599102" y="826699"/>
            <a:ext cx="6362108" cy="406830"/>
          </a:xfrm>
        </p:spPr>
        <p:txBody>
          <a:bodyPr/>
          <a:lstStyle/>
          <a:p>
            <a:pPr algn="ctr"/>
            <a:r>
              <a:rPr lang="en-US" sz="1400" dirty="0">
                <a:latin typeface="Menlo" panose="020B0609030804020204"/>
                <a:cs typeface="Cairo" pitchFamily="2" charset="-78"/>
              </a:rPr>
              <a:t>We first used Standard Scaler then we started modelling by different models.  </a:t>
            </a:r>
          </a:p>
        </p:txBody>
      </p:sp>
      <p:sp>
        <p:nvSpPr>
          <p:cNvPr id="6" name="Title 2">
            <a:extLst>
              <a:ext uri="{FF2B5EF4-FFF2-40B4-BE49-F238E27FC236}">
                <a16:creationId xmlns:a16="http://schemas.microsoft.com/office/drawing/2014/main" id="{6B3FB032-4690-5757-36D8-E8D5AEF1CB0C}"/>
              </a:ext>
            </a:extLst>
          </p:cNvPr>
          <p:cNvSpPr txBox="1">
            <a:spLocks/>
          </p:cNvSpPr>
          <p:nvPr/>
        </p:nvSpPr>
        <p:spPr>
          <a:xfrm>
            <a:off x="1030923" y="2028739"/>
            <a:ext cx="2039379" cy="20897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r>
              <a:rPr lang="en-US" sz="1400" b="0" dirty="0">
                <a:solidFill>
                  <a:srgbClr val="002060"/>
                </a:solidFill>
                <a:effectLst/>
                <a:latin typeface="Menlo" panose="020B0609030804020204"/>
              </a:rPr>
              <a:t>At K = 5</a:t>
            </a:r>
          </a:p>
          <a:p>
            <a:endParaRPr lang="en-US" sz="1400" b="0" dirty="0">
              <a:solidFill>
                <a:srgbClr val="002060"/>
              </a:solidFill>
              <a:effectLst/>
              <a:latin typeface="Menlo" panose="020B0609030804020204"/>
            </a:endParaRPr>
          </a:p>
          <a:p>
            <a:r>
              <a:rPr lang="en-US" sz="1400" dirty="0">
                <a:solidFill>
                  <a:srgbClr val="002060"/>
                </a:solidFill>
                <a:latin typeface="Menlo" panose="020B0609030804020204"/>
              </a:rPr>
              <a:t>Accuracy Score : 99.8 %</a:t>
            </a:r>
          </a:p>
          <a:p>
            <a:endParaRPr lang="en-US" sz="1400" dirty="0">
              <a:solidFill>
                <a:srgbClr val="002060"/>
              </a:solidFill>
              <a:latin typeface="Menlo" panose="020B0609030804020204"/>
            </a:endParaRPr>
          </a:p>
          <a:p>
            <a:r>
              <a:rPr lang="en-US" sz="1400" b="0" dirty="0">
                <a:solidFill>
                  <a:srgbClr val="002060"/>
                </a:solidFill>
                <a:effectLst/>
                <a:latin typeface="Menlo" panose="020B0609030804020204"/>
              </a:rPr>
              <a:t>Precision Score : 99.5 %</a:t>
            </a:r>
          </a:p>
          <a:p>
            <a:endParaRPr lang="en-US" sz="1400" b="0" dirty="0">
              <a:solidFill>
                <a:srgbClr val="002060"/>
              </a:solidFill>
              <a:effectLst/>
              <a:latin typeface="Menlo" panose="020B0609030804020204"/>
            </a:endParaRPr>
          </a:p>
          <a:p>
            <a:r>
              <a:rPr lang="en-US" sz="1400" dirty="0">
                <a:solidFill>
                  <a:srgbClr val="002060"/>
                </a:solidFill>
                <a:latin typeface="Menlo" panose="020B0609030804020204"/>
              </a:rPr>
              <a:t>Recall Score : 99.6 %</a:t>
            </a:r>
          </a:p>
          <a:p>
            <a:endParaRPr lang="en-US" sz="1400" b="0" dirty="0">
              <a:solidFill>
                <a:srgbClr val="002060"/>
              </a:solidFill>
              <a:effectLst/>
              <a:latin typeface="Menlo" panose="020B0609030804020204"/>
            </a:endParaRPr>
          </a:p>
          <a:p>
            <a:r>
              <a:rPr lang="en-US" sz="1400" dirty="0" err="1">
                <a:solidFill>
                  <a:srgbClr val="002060"/>
                </a:solidFill>
                <a:latin typeface="Menlo" panose="020B0609030804020204"/>
              </a:rPr>
              <a:t>F_Score</a:t>
            </a:r>
            <a:r>
              <a:rPr lang="en-US" sz="1400" b="0" dirty="0">
                <a:solidFill>
                  <a:srgbClr val="002060"/>
                </a:solidFill>
                <a:effectLst/>
                <a:latin typeface="Menlo" panose="020B0609030804020204"/>
              </a:rPr>
              <a:t> : 99.5 %</a:t>
            </a:r>
          </a:p>
        </p:txBody>
      </p:sp>
      <p:sp>
        <p:nvSpPr>
          <p:cNvPr id="2" name="TextBox 1">
            <a:extLst>
              <a:ext uri="{FF2B5EF4-FFF2-40B4-BE49-F238E27FC236}">
                <a16:creationId xmlns:a16="http://schemas.microsoft.com/office/drawing/2014/main" id="{9FF6E5E9-F48B-1B5B-2E4B-C3896E399595}"/>
              </a:ext>
            </a:extLst>
          </p:cNvPr>
          <p:cNvSpPr txBox="1"/>
          <p:nvPr/>
        </p:nvSpPr>
        <p:spPr>
          <a:xfrm>
            <a:off x="3225811" y="399082"/>
            <a:ext cx="2873839"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Modeling &amp; Evaluation</a:t>
            </a:r>
          </a:p>
        </p:txBody>
      </p:sp>
      <p:sp>
        <p:nvSpPr>
          <p:cNvPr id="5" name="Google Shape;1203;p42">
            <a:extLst>
              <a:ext uri="{FF2B5EF4-FFF2-40B4-BE49-F238E27FC236}">
                <a16:creationId xmlns:a16="http://schemas.microsoft.com/office/drawing/2014/main" id="{F6AC9374-E912-9BD7-BC27-67B04DCCAD73}"/>
              </a:ext>
            </a:extLst>
          </p:cNvPr>
          <p:cNvSpPr/>
          <p:nvPr/>
        </p:nvSpPr>
        <p:spPr>
          <a:xfrm>
            <a:off x="1030923" y="1402297"/>
            <a:ext cx="1136358" cy="457674"/>
          </a:xfrm>
          <a:prstGeom prst="roundRect">
            <a:avLst>
              <a:gd name="adj" fmla="val 16667"/>
            </a:avLst>
          </a:prstGeom>
          <a:solidFill>
            <a:schemeClr val="tx2">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C2462A2E-98AE-31FF-F3C5-D40672CD0101}"/>
              </a:ext>
            </a:extLst>
          </p:cNvPr>
          <p:cNvSpPr txBox="1"/>
          <p:nvPr/>
        </p:nvSpPr>
        <p:spPr>
          <a:xfrm>
            <a:off x="1279434" y="1461857"/>
            <a:ext cx="639336" cy="338554"/>
          </a:xfrm>
          <a:prstGeom prst="rect">
            <a:avLst/>
          </a:prstGeom>
          <a:noFill/>
        </p:spPr>
        <p:txBody>
          <a:bodyPr wrap="square" rtlCol="0">
            <a:spAutoFit/>
          </a:bodyPr>
          <a:lstStyle/>
          <a:p>
            <a:r>
              <a:rPr lang="en-US" sz="1600" dirty="0"/>
              <a:t>KNN</a:t>
            </a:r>
          </a:p>
        </p:txBody>
      </p:sp>
      <p:sp>
        <p:nvSpPr>
          <p:cNvPr id="8" name="TextBox 7">
            <a:extLst>
              <a:ext uri="{FF2B5EF4-FFF2-40B4-BE49-F238E27FC236}">
                <a16:creationId xmlns:a16="http://schemas.microsoft.com/office/drawing/2014/main" id="{CE0C61BB-8A17-5E52-6EC8-1043151D30F4}"/>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2</a:t>
            </a:r>
            <a:r>
              <a:rPr lang="ar-EG" b="1" dirty="0">
                <a:solidFill>
                  <a:schemeClr val="bg1"/>
                </a:solidFill>
              </a:rPr>
              <a:t>3</a:t>
            </a:r>
            <a:endParaRPr lang="en-US" b="1" dirty="0">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4294" y="1351374"/>
            <a:ext cx="3730712" cy="3148799"/>
          </a:xfrm>
          <a:prstGeom prst="rect">
            <a:avLst/>
          </a:prstGeom>
        </p:spPr>
      </p:pic>
    </p:spTree>
    <p:extLst>
      <p:ext uri="{BB962C8B-B14F-4D97-AF65-F5344CB8AC3E}">
        <p14:creationId xmlns:p14="http://schemas.microsoft.com/office/powerpoint/2010/main" val="9907106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1599102" y="826699"/>
            <a:ext cx="6362108" cy="406830"/>
          </a:xfrm>
        </p:spPr>
        <p:txBody>
          <a:bodyPr/>
          <a:lstStyle/>
          <a:p>
            <a:pPr algn="ctr"/>
            <a:r>
              <a:rPr lang="en-US" sz="1400" dirty="0">
                <a:latin typeface="Menlo" panose="020B0609030804020204"/>
                <a:cs typeface="Cairo" pitchFamily="2" charset="-78"/>
              </a:rPr>
              <a:t>We first used Standard Scaler then we started modelling by different models.  </a:t>
            </a:r>
          </a:p>
        </p:txBody>
      </p:sp>
      <p:sp>
        <p:nvSpPr>
          <p:cNvPr id="6" name="Title 2">
            <a:extLst>
              <a:ext uri="{FF2B5EF4-FFF2-40B4-BE49-F238E27FC236}">
                <a16:creationId xmlns:a16="http://schemas.microsoft.com/office/drawing/2014/main" id="{6B3FB032-4690-5757-36D8-E8D5AEF1CB0C}"/>
              </a:ext>
            </a:extLst>
          </p:cNvPr>
          <p:cNvSpPr txBox="1">
            <a:spLocks/>
          </p:cNvSpPr>
          <p:nvPr/>
        </p:nvSpPr>
        <p:spPr>
          <a:xfrm>
            <a:off x="1030923" y="2126166"/>
            <a:ext cx="2039379" cy="185110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r>
              <a:rPr lang="en-US" sz="1400" dirty="0">
                <a:solidFill>
                  <a:srgbClr val="002060"/>
                </a:solidFill>
                <a:latin typeface="Menlo" panose="020B0609030804020204"/>
              </a:rPr>
              <a:t>Accuracy Score : 99.7 %</a:t>
            </a:r>
          </a:p>
          <a:p>
            <a:endParaRPr lang="en-US" sz="1400" dirty="0">
              <a:solidFill>
                <a:srgbClr val="002060"/>
              </a:solidFill>
              <a:latin typeface="Menlo" panose="020B0609030804020204"/>
            </a:endParaRPr>
          </a:p>
          <a:p>
            <a:r>
              <a:rPr lang="en-US" sz="1400" b="0" dirty="0">
                <a:solidFill>
                  <a:srgbClr val="002060"/>
                </a:solidFill>
                <a:effectLst/>
                <a:latin typeface="Menlo" panose="020B0609030804020204"/>
              </a:rPr>
              <a:t>Precision Score : 99.6 %</a:t>
            </a:r>
          </a:p>
          <a:p>
            <a:endParaRPr lang="en-US" sz="1400" b="0" dirty="0">
              <a:solidFill>
                <a:srgbClr val="002060"/>
              </a:solidFill>
              <a:effectLst/>
              <a:latin typeface="Menlo" panose="020B0609030804020204"/>
            </a:endParaRPr>
          </a:p>
          <a:p>
            <a:r>
              <a:rPr lang="en-US" sz="1400" dirty="0">
                <a:solidFill>
                  <a:srgbClr val="002060"/>
                </a:solidFill>
                <a:latin typeface="Menlo" panose="020B0609030804020204"/>
              </a:rPr>
              <a:t>Recall Score : 99.8 %</a:t>
            </a:r>
          </a:p>
          <a:p>
            <a:endParaRPr lang="en-US" sz="1400" b="0" dirty="0">
              <a:solidFill>
                <a:srgbClr val="002060"/>
              </a:solidFill>
              <a:effectLst/>
              <a:latin typeface="Menlo" panose="020B0609030804020204"/>
            </a:endParaRPr>
          </a:p>
          <a:p>
            <a:r>
              <a:rPr lang="en-US" sz="1400" dirty="0" err="1">
                <a:solidFill>
                  <a:srgbClr val="002060"/>
                </a:solidFill>
                <a:latin typeface="Menlo" panose="020B0609030804020204"/>
              </a:rPr>
              <a:t>F_Score</a:t>
            </a:r>
            <a:r>
              <a:rPr lang="en-US" sz="1400" b="0" dirty="0">
                <a:solidFill>
                  <a:srgbClr val="002060"/>
                </a:solidFill>
                <a:effectLst/>
                <a:latin typeface="Menlo" panose="020B0609030804020204"/>
              </a:rPr>
              <a:t> : 99.7 %</a:t>
            </a:r>
          </a:p>
        </p:txBody>
      </p:sp>
      <p:sp>
        <p:nvSpPr>
          <p:cNvPr id="2" name="TextBox 1">
            <a:extLst>
              <a:ext uri="{FF2B5EF4-FFF2-40B4-BE49-F238E27FC236}">
                <a16:creationId xmlns:a16="http://schemas.microsoft.com/office/drawing/2014/main" id="{9FF6E5E9-F48B-1B5B-2E4B-C3896E399595}"/>
              </a:ext>
            </a:extLst>
          </p:cNvPr>
          <p:cNvSpPr txBox="1"/>
          <p:nvPr/>
        </p:nvSpPr>
        <p:spPr>
          <a:xfrm>
            <a:off x="3225811" y="399082"/>
            <a:ext cx="2873839"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Modeling &amp; Evaluation</a:t>
            </a:r>
          </a:p>
        </p:txBody>
      </p:sp>
      <p:sp>
        <p:nvSpPr>
          <p:cNvPr id="5" name="Google Shape;1203;p42">
            <a:extLst>
              <a:ext uri="{FF2B5EF4-FFF2-40B4-BE49-F238E27FC236}">
                <a16:creationId xmlns:a16="http://schemas.microsoft.com/office/drawing/2014/main" id="{F6AC9374-E912-9BD7-BC27-67B04DCCAD73}"/>
              </a:ext>
            </a:extLst>
          </p:cNvPr>
          <p:cNvSpPr/>
          <p:nvPr/>
        </p:nvSpPr>
        <p:spPr>
          <a:xfrm>
            <a:off x="1030923" y="1402297"/>
            <a:ext cx="1136358" cy="457674"/>
          </a:xfrm>
          <a:prstGeom prst="roundRect">
            <a:avLst>
              <a:gd name="adj" fmla="val 16667"/>
            </a:avLst>
          </a:prstGeom>
          <a:solidFill>
            <a:schemeClr val="tx2">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C2462A2E-98AE-31FF-F3C5-D40672CD0101}"/>
              </a:ext>
            </a:extLst>
          </p:cNvPr>
          <p:cNvSpPr txBox="1"/>
          <p:nvPr/>
        </p:nvSpPr>
        <p:spPr>
          <a:xfrm>
            <a:off x="1242263" y="1461857"/>
            <a:ext cx="816995" cy="338554"/>
          </a:xfrm>
          <a:prstGeom prst="rect">
            <a:avLst/>
          </a:prstGeom>
          <a:noFill/>
        </p:spPr>
        <p:txBody>
          <a:bodyPr wrap="square" rtlCol="0">
            <a:spAutoFit/>
          </a:bodyPr>
          <a:lstStyle/>
          <a:p>
            <a:r>
              <a:rPr lang="en-US" sz="1600" dirty="0"/>
              <a:t>LSVM</a:t>
            </a:r>
          </a:p>
        </p:txBody>
      </p:sp>
      <p:sp>
        <p:nvSpPr>
          <p:cNvPr id="4" name="TextBox 3">
            <a:extLst>
              <a:ext uri="{FF2B5EF4-FFF2-40B4-BE49-F238E27FC236}">
                <a16:creationId xmlns:a16="http://schemas.microsoft.com/office/drawing/2014/main" id="{F76C8024-76FA-364F-8F03-5E90F7A7FF35}"/>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2</a:t>
            </a:r>
            <a:r>
              <a:rPr lang="ar-EG" b="1" dirty="0">
                <a:solidFill>
                  <a:schemeClr val="bg1"/>
                </a:solidFill>
              </a:rPr>
              <a:t>4</a:t>
            </a:r>
            <a:endParaRPr lang="en-US" b="1" dirty="0">
              <a:solidFill>
                <a:schemeClr val="bg1"/>
              </a:solidFill>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9200" y="1402297"/>
            <a:ext cx="3382010" cy="3115009"/>
          </a:xfrm>
          <a:prstGeom prst="rect">
            <a:avLst/>
          </a:prstGeom>
        </p:spPr>
      </p:pic>
    </p:spTree>
    <p:extLst>
      <p:ext uri="{BB962C8B-B14F-4D97-AF65-F5344CB8AC3E}">
        <p14:creationId xmlns:p14="http://schemas.microsoft.com/office/powerpoint/2010/main" val="3578217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1599102" y="826699"/>
            <a:ext cx="6362108" cy="406830"/>
          </a:xfrm>
        </p:spPr>
        <p:txBody>
          <a:bodyPr/>
          <a:lstStyle/>
          <a:p>
            <a:pPr algn="ctr"/>
            <a:r>
              <a:rPr lang="en-US" sz="1400" dirty="0">
                <a:latin typeface="Menlo" panose="020B0609030804020204"/>
                <a:cs typeface="Cairo" pitchFamily="2" charset="-78"/>
              </a:rPr>
              <a:t>We first used Standard Scaler then we started modelling by different models.  </a:t>
            </a:r>
          </a:p>
        </p:txBody>
      </p:sp>
      <p:sp>
        <p:nvSpPr>
          <p:cNvPr id="6" name="Title 2">
            <a:extLst>
              <a:ext uri="{FF2B5EF4-FFF2-40B4-BE49-F238E27FC236}">
                <a16:creationId xmlns:a16="http://schemas.microsoft.com/office/drawing/2014/main" id="{6B3FB032-4690-5757-36D8-E8D5AEF1CB0C}"/>
              </a:ext>
            </a:extLst>
          </p:cNvPr>
          <p:cNvSpPr txBox="1">
            <a:spLocks/>
          </p:cNvSpPr>
          <p:nvPr/>
        </p:nvSpPr>
        <p:spPr>
          <a:xfrm>
            <a:off x="1030923" y="2098033"/>
            <a:ext cx="2411087" cy="20897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r>
              <a:rPr lang="en-US" sz="1400" b="0" dirty="0">
                <a:solidFill>
                  <a:srgbClr val="002060"/>
                </a:solidFill>
                <a:effectLst/>
                <a:latin typeface="Menlo" panose="020B0609030804020204"/>
              </a:rPr>
              <a:t>Kernel = </a:t>
            </a:r>
            <a:r>
              <a:rPr lang="en-US" sz="1400" dirty="0">
                <a:solidFill>
                  <a:srgbClr val="002060"/>
                </a:solidFill>
                <a:latin typeface="Menlo" panose="020B0609030804020204"/>
              </a:rPr>
              <a:t>Radial Basis Function</a:t>
            </a:r>
            <a:endParaRPr lang="en-US" sz="1400" b="0" dirty="0">
              <a:solidFill>
                <a:srgbClr val="002060"/>
              </a:solidFill>
              <a:effectLst/>
              <a:latin typeface="Menlo" panose="020B0609030804020204"/>
            </a:endParaRPr>
          </a:p>
          <a:p>
            <a:endParaRPr lang="en-US" sz="1400" b="0" dirty="0">
              <a:solidFill>
                <a:srgbClr val="002060"/>
              </a:solidFill>
              <a:effectLst/>
              <a:latin typeface="Menlo" panose="020B0609030804020204"/>
            </a:endParaRPr>
          </a:p>
          <a:p>
            <a:r>
              <a:rPr lang="en-US" sz="1400" dirty="0">
                <a:solidFill>
                  <a:srgbClr val="002060"/>
                </a:solidFill>
                <a:latin typeface="Menlo" panose="020B0609030804020204"/>
              </a:rPr>
              <a:t>Accuracy Score : 99.8 %</a:t>
            </a:r>
          </a:p>
          <a:p>
            <a:endParaRPr lang="en-US" sz="1400" dirty="0">
              <a:solidFill>
                <a:srgbClr val="002060"/>
              </a:solidFill>
              <a:latin typeface="Menlo" panose="020B0609030804020204"/>
            </a:endParaRPr>
          </a:p>
          <a:p>
            <a:r>
              <a:rPr lang="en-US" sz="1400" b="0" dirty="0">
                <a:solidFill>
                  <a:srgbClr val="002060"/>
                </a:solidFill>
                <a:effectLst/>
                <a:latin typeface="Menlo" panose="020B0609030804020204"/>
              </a:rPr>
              <a:t>Precision Score : 99.5 %</a:t>
            </a:r>
          </a:p>
          <a:p>
            <a:endParaRPr lang="en-US" sz="1400" b="0" dirty="0">
              <a:solidFill>
                <a:srgbClr val="002060"/>
              </a:solidFill>
              <a:effectLst/>
              <a:latin typeface="Menlo" panose="020B0609030804020204"/>
            </a:endParaRPr>
          </a:p>
          <a:p>
            <a:r>
              <a:rPr lang="en-US" sz="1400" dirty="0">
                <a:solidFill>
                  <a:srgbClr val="002060"/>
                </a:solidFill>
                <a:latin typeface="Menlo" panose="020B0609030804020204"/>
              </a:rPr>
              <a:t>Recall Score :  99.6 %</a:t>
            </a:r>
          </a:p>
          <a:p>
            <a:endParaRPr lang="en-US" sz="1400" b="0" dirty="0">
              <a:solidFill>
                <a:srgbClr val="002060"/>
              </a:solidFill>
              <a:effectLst/>
              <a:latin typeface="Menlo" panose="020B0609030804020204"/>
            </a:endParaRPr>
          </a:p>
          <a:p>
            <a:r>
              <a:rPr lang="en-US" sz="1400" dirty="0" err="1">
                <a:solidFill>
                  <a:srgbClr val="002060"/>
                </a:solidFill>
                <a:latin typeface="Menlo" panose="020B0609030804020204"/>
              </a:rPr>
              <a:t>F_Score</a:t>
            </a:r>
            <a:r>
              <a:rPr lang="en-US" sz="1400" b="0" dirty="0">
                <a:solidFill>
                  <a:srgbClr val="002060"/>
                </a:solidFill>
                <a:effectLst/>
                <a:latin typeface="Menlo" panose="020B0609030804020204"/>
              </a:rPr>
              <a:t> : 99.5 %</a:t>
            </a:r>
          </a:p>
        </p:txBody>
      </p:sp>
      <p:sp>
        <p:nvSpPr>
          <p:cNvPr id="2" name="TextBox 1">
            <a:extLst>
              <a:ext uri="{FF2B5EF4-FFF2-40B4-BE49-F238E27FC236}">
                <a16:creationId xmlns:a16="http://schemas.microsoft.com/office/drawing/2014/main" id="{9FF6E5E9-F48B-1B5B-2E4B-C3896E399595}"/>
              </a:ext>
            </a:extLst>
          </p:cNvPr>
          <p:cNvSpPr txBox="1"/>
          <p:nvPr/>
        </p:nvSpPr>
        <p:spPr>
          <a:xfrm>
            <a:off x="3225811" y="399082"/>
            <a:ext cx="2873839"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Modeling &amp; Evaluation</a:t>
            </a:r>
          </a:p>
        </p:txBody>
      </p:sp>
      <p:sp>
        <p:nvSpPr>
          <p:cNvPr id="5" name="Google Shape;1203;p42">
            <a:extLst>
              <a:ext uri="{FF2B5EF4-FFF2-40B4-BE49-F238E27FC236}">
                <a16:creationId xmlns:a16="http://schemas.microsoft.com/office/drawing/2014/main" id="{F6AC9374-E912-9BD7-BC27-67B04DCCAD73}"/>
              </a:ext>
            </a:extLst>
          </p:cNvPr>
          <p:cNvSpPr/>
          <p:nvPr/>
        </p:nvSpPr>
        <p:spPr>
          <a:xfrm>
            <a:off x="1030923" y="1402806"/>
            <a:ext cx="1136358" cy="457674"/>
          </a:xfrm>
          <a:prstGeom prst="roundRect">
            <a:avLst>
              <a:gd name="adj" fmla="val 16667"/>
            </a:avLst>
          </a:prstGeom>
          <a:solidFill>
            <a:schemeClr val="tx2">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C2462A2E-98AE-31FF-F3C5-D40672CD0101}"/>
              </a:ext>
            </a:extLst>
          </p:cNvPr>
          <p:cNvSpPr txBox="1"/>
          <p:nvPr/>
        </p:nvSpPr>
        <p:spPr>
          <a:xfrm>
            <a:off x="1279434" y="1462366"/>
            <a:ext cx="639336" cy="338554"/>
          </a:xfrm>
          <a:prstGeom prst="rect">
            <a:avLst/>
          </a:prstGeom>
          <a:noFill/>
        </p:spPr>
        <p:txBody>
          <a:bodyPr wrap="square" rtlCol="0">
            <a:spAutoFit/>
          </a:bodyPr>
          <a:lstStyle/>
          <a:p>
            <a:r>
              <a:rPr lang="en-US" sz="1600" dirty="0"/>
              <a:t>SVM</a:t>
            </a:r>
          </a:p>
        </p:txBody>
      </p:sp>
      <p:sp>
        <p:nvSpPr>
          <p:cNvPr id="4" name="TextBox 3">
            <a:extLst>
              <a:ext uri="{FF2B5EF4-FFF2-40B4-BE49-F238E27FC236}">
                <a16:creationId xmlns:a16="http://schemas.microsoft.com/office/drawing/2014/main" id="{610DDB86-5BA1-FB5D-C145-1970B8CEC836}"/>
              </a:ext>
            </a:extLst>
          </p:cNvPr>
          <p:cNvSpPr txBox="1"/>
          <p:nvPr/>
        </p:nvSpPr>
        <p:spPr>
          <a:xfrm>
            <a:off x="8519689" y="4742986"/>
            <a:ext cx="408878" cy="307777"/>
          </a:xfrm>
          <a:prstGeom prst="rect">
            <a:avLst/>
          </a:prstGeom>
          <a:noFill/>
        </p:spPr>
        <p:txBody>
          <a:bodyPr wrap="square" rtlCol="0">
            <a:spAutoFit/>
          </a:bodyPr>
          <a:lstStyle/>
          <a:p>
            <a:r>
              <a:rPr lang="ar-EG" b="1" dirty="0">
                <a:solidFill>
                  <a:schemeClr val="bg1"/>
                </a:solidFill>
              </a:rPr>
              <a:t>25</a:t>
            </a:r>
            <a:endParaRPr lang="en-US" b="1" dirty="0">
              <a:solidFill>
                <a:schemeClr val="bg1"/>
              </a:solidFill>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8774" y="1371014"/>
            <a:ext cx="3362436" cy="3012443"/>
          </a:xfrm>
          <a:prstGeom prst="rect">
            <a:avLst/>
          </a:prstGeom>
        </p:spPr>
      </p:pic>
    </p:spTree>
    <p:extLst>
      <p:ext uri="{BB962C8B-B14F-4D97-AF65-F5344CB8AC3E}">
        <p14:creationId xmlns:p14="http://schemas.microsoft.com/office/powerpoint/2010/main" val="11518607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1599102" y="826699"/>
            <a:ext cx="6362108" cy="406830"/>
          </a:xfrm>
        </p:spPr>
        <p:txBody>
          <a:bodyPr/>
          <a:lstStyle/>
          <a:p>
            <a:pPr algn="ctr"/>
            <a:r>
              <a:rPr lang="en-US" sz="1400" dirty="0">
                <a:latin typeface="Menlo" panose="020B0609030804020204"/>
                <a:cs typeface="Cairo" pitchFamily="2" charset="-78"/>
              </a:rPr>
              <a:t>We first used Standard Scaler then we started modelling by different models.  </a:t>
            </a:r>
          </a:p>
        </p:txBody>
      </p:sp>
      <p:sp>
        <p:nvSpPr>
          <p:cNvPr id="6" name="Title 2">
            <a:extLst>
              <a:ext uri="{FF2B5EF4-FFF2-40B4-BE49-F238E27FC236}">
                <a16:creationId xmlns:a16="http://schemas.microsoft.com/office/drawing/2014/main" id="{6B3FB032-4690-5757-36D8-E8D5AEF1CB0C}"/>
              </a:ext>
            </a:extLst>
          </p:cNvPr>
          <p:cNvSpPr txBox="1">
            <a:spLocks/>
          </p:cNvSpPr>
          <p:nvPr/>
        </p:nvSpPr>
        <p:spPr>
          <a:xfrm>
            <a:off x="1030923" y="1920205"/>
            <a:ext cx="2039379" cy="208977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Open Sans ExtraBold"/>
              <a:buNone/>
              <a:defRPr sz="3500" b="0" i="0" u="none" strike="noStrike" cap="none">
                <a:solidFill>
                  <a:schemeClr val="dk1"/>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2pPr>
            <a:lvl3pPr marR="0" lvl="2"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3pPr>
            <a:lvl4pPr marR="0" lvl="3"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4pPr>
            <a:lvl5pPr marR="0" lvl="4"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5pPr>
            <a:lvl6pPr marR="0" lvl="5"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6pPr>
            <a:lvl7pPr marR="0" lvl="6"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7pPr>
            <a:lvl8pPr marR="0" lvl="7"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8pPr>
            <a:lvl9pPr marR="0" lvl="8" algn="l" rtl="0">
              <a:lnSpc>
                <a:spcPct val="100000"/>
              </a:lnSpc>
              <a:spcBef>
                <a:spcPts val="0"/>
              </a:spcBef>
              <a:spcAft>
                <a:spcPts val="0"/>
              </a:spcAft>
              <a:buClr>
                <a:schemeClr val="lt1"/>
              </a:buClr>
              <a:buSzPts val="3500"/>
              <a:buFont typeface="Open Sans ExtraBold"/>
              <a:buNone/>
              <a:defRPr sz="3500" b="0" i="0" u="none" strike="noStrike" cap="none">
                <a:solidFill>
                  <a:schemeClr val="lt1"/>
                </a:solidFill>
                <a:latin typeface="Open Sans ExtraBold"/>
                <a:ea typeface="Open Sans ExtraBold"/>
                <a:cs typeface="Open Sans ExtraBold"/>
                <a:sym typeface="Open Sans ExtraBold"/>
              </a:defRPr>
            </a:lvl9pPr>
          </a:lstStyle>
          <a:p>
            <a:r>
              <a:rPr lang="en-US" sz="1400" dirty="0">
                <a:solidFill>
                  <a:srgbClr val="002060"/>
                </a:solidFill>
                <a:latin typeface="Menlo" panose="020B0609030804020204"/>
              </a:rPr>
              <a:t>Accuracy Score : 100%</a:t>
            </a:r>
          </a:p>
          <a:p>
            <a:endParaRPr lang="en-US" sz="1400" dirty="0">
              <a:solidFill>
                <a:srgbClr val="002060"/>
              </a:solidFill>
              <a:latin typeface="Menlo" panose="020B0609030804020204"/>
            </a:endParaRPr>
          </a:p>
          <a:p>
            <a:r>
              <a:rPr lang="en-US" sz="1400" b="0" dirty="0">
                <a:solidFill>
                  <a:srgbClr val="002060"/>
                </a:solidFill>
                <a:effectLst/>
                <a:latin typeface="Menlo" panose="020B0609030804020204"/>
              </a:rPr>
              <a:t>Precision Score : </a:t>
            </a:r>
            <a:r>
              <a:rPr lang="en-US" sz="1400" dirty="0">
                <a:solidFill>
                  <a:srgbClr val="002060"/>
                </a:solidFill>
                <a:latin typeface="Menlo" panose="020B0609030804020204"/>
              </a:rPr>
              <a:t>100</a:t>
            </a:r>
            <a:r>
              <a:rPr lang="en-US" sz="1400" b="0" dirty="0">
                <a:solidFill>
                  <a:srgbClr val="002060"/>
                </a:solidFill>
                <a:effectLst/>
                <a:latin typeface="Menlo" panose="020B0609030804020204"/>
              </a:rPr>
              <a:t>%</a:t>
            </a:r>
          </a:p>
          <a:p>
            <a:endParaRPr lang="en-US" sz="1400" b="0" dirty="0">
              <a:solidFill>
                <a:srgbClr val="002060"/>
              </a:solidFill>
              <a:effectLst/>
              <a:latin typeface="Menlo" panose="020B0609030804020204"/>
            </a:endParaRPr>
          </a:p>
          <a:p>
            <a:r>
              <a:rPr lang="en-US" sz="1400" dirty="0">
                <a:solidFill>
                  <a:srgbClr val="002060"/>
                </a:solidFill>
                <a:latin typeface="Menlo" panose="020B0609030804020204"/>
              </a:rPr>
              <a:t>Recall Score : 100%</a:t>
            </a:r>
          </a:p>
          <a:p>
            <a:endParaRPr lang="en-US" sz="1400" b="0" dirty="0">
              <a:solidFill>
                <a:srgbClr val="002060"/>
              </a:solidFill>
              <a:effectLst/>
              <a:latin typeface="Menlo" panose="020B0609030804020204"/>
            </a:endParaRPr>
          </a:p>
          <a:p>
            <a:r>
              <a:rPr lang="en-US" sz="1400" dirty="0" err="1">
                <a:solidFill>
                  <a:srgbClr val="002060"/>
                </a:solidFill>
                <a:latin typeface="Menlo" panose="020B0609030804020204"/>
              </a:rPr>
              <a:t>F_Score</a:t>
            </a:r>
            <a:r>
              <a:rPr lang="en-US" sz="1400" b="0" dirty="0">
                <a:solidFill>
                  <a:srgbClr val="002060"/>
                </a:solidFill>
                <a:effectLst/>
                <a:latin typeface="Menlo" panose="020B0609030804020204"/>
              </a:rPr>
              <a:t> : 100%</a:t>
            </a:r>
          </a:p>
        </p:txBody>
      </p:sp>
      <p:sp>
        <p:nvSpPr>
          <p:cNvPr id="2" name="TextBox 1">
            <a:extLst>
              <a:ext uri="{FF2B5EF4-FFF2-40B4-BE49-F238E27FC236}">
                <a16:creationId xmlns:a16="http://schemas.microsoft.com/office/drawing/2014/main" id="{9FF6E5E9-F48B-1B5B-2E4B-C3896E399595}"/>
              </a:ext>
            </a:extLst>
          </p:cNvPr>
          <p:cNvSpPr txBox="1"/>
          <p:nvPr/>
        </p:nvSpPr>
        <p:spPr>
          <a:xfrm>
            <a:off x="3225811" y="399082"/>
            <a:ext cx="2873839"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Modeling &amp; Evaluation</a:t>
            </a:r>
          </a:p>
        </p:txBody>
      </p:sp>
      <p:sp>
        <p:nvSpPr>
          <p:cNvPr id="5" name="Google Shape;1203;p42">
            <a:extLst>
              <a:ext uri="{FF2B5EF4-FFF2-40B4-BE49-F238E27FC236}">
                <a16:creationId xmlns:a16="http://schemas.microsoft.com/office/drawing/2014/main" id="{F6AC9374-E912-9BD7-BC27-67B04DCCAD73}"/>
              </a:ext>
            </a:extLst>
          </p:cNvPr>
          <p:cNvSpPr/>
          <p:nvPr/>
        </p:nvSpPr>
        <p:spPr>
          <a:xfrm>
            <a:off x="1030923" y="1402297"/>
            <a:ext cx="2663848" cy="457674"/>
          </a:xfrm>
          <a:prstGeom prst="roundRect">
            <a:avLst>
              <a:gd name="adj" fmla="val 16667"/>
            </a:avLst>
          </a:prstGeom>
          <a:solidFill>
            <a:schemeClr val="tx2">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C2462A2E-98AE-31FF-F3C5-D40672CD0101}"/>
              </a:ext>
            </a:extLst>
          </p:cNvPr>
          <p:cNvSpPr txBox="1"/>
          <p:nvPr/>
        </p:nvSpPr>
        <p:spPr>
          <a:xfrm>
            <a:off x="1102343" y="1462531"/>
            <a:ext cx="2521008" cy="337206"/>
          </a:xfrm>
          <a:prstGeom prst="rect">
            <a:avLst/>
          </a:prstGeom>
          <a:noFill/>
        </p:spPr>
        <p:txBody>
          <a:bodyPr wrap="square" rtlCol="0">
            <a:spAutoFit/>
          </a:bodyPr>
          <a:lstStyle/>
          <a:p>
            <a:r>
              <a:rPr lang="en-US" sz="1600" dirty="0"/>
              <a:t>Random Forest Classifier</a:t>
            </a:r>
          </a:p>
        </p:txBody>
      </p:sp>
      <p:sp>
        <p:nvSpPr>
          <p:cNvPr id="4" name="TextBox 3">
            <a:extLst>
              <a:ext uri="{FF2B5EF4-FFF2-40B4-BE49-F238E27FC236}">
                <a16:creationId xmlns:a16="http://schemas.microsoft.com/office/drawing/2014/main" id="{72D6EC5A-CFD8-A0C8-1EC6-411BF3514841}"/>
              </a:ext>
            </a:extLst>
          </p:cNvPr>
          <p:cNvSpPr txBox="1"/>
          <p:nvPr/>
        </p:nvSpPr>
        <p:spPr>
          <a:xfrm>
            <a:off x="8519689" y="4742986"/>
            <a:ext cx="408878" cy="307777"/>
          </a:xfrm>
          <a:prstGeom prst="rect">
            <a:avLst/>
          </a:prstGeom>
          <a:noFill/>
        </p:spPr>
        <p:txBody>
          <a:bodyPr wrap="square" rtlCol="0">
            <a:spAutoFit/>
          </a:bodyPr>
          <a:lstStyle/>
          <a:p>
            <a:r>
              <a:rPr lang="ar-EG" b="1" dirty="0">
                <a:solidFill>
                  <a:schemeClr val="bg1"/>
                </a:solidFill>
              </a:rPr>
              <a:t>26</a:t>
            </a:r>
            <a:endParaRPr lang="en-US" b="1" dirty="0">
              <a:solidFill>
                <a:schemeClr val="bg1"/>
              </a:solidFill>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4115" y="1331748"/>
            <a:ext cx="3377095" cy="3028615"/>
          </a:xfrm>
          <a:prstGeom prst="rect">
            <a:avLst/>
          </a:prstGeom>
        </p:spPr>
      </p:pic>
    </p:spTree>
    <p:extLst>
      <p:ext uri="{BB962C8B-B14F-4D97-AF65-F5344CB8AC3E}">
        <p14:creationId xmlns:p14="http://schemas.microsoft.com/office/powerpoint/2010/main" val="19052261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1591668" y="956048"/>
            <a:ext cx="6362108" cy="406830"/>
          </a:xfrm>
        </p:spPr>
        <p:txBody>
          <a:bodyPr/>
          <a:lstStyle/>
          <a:p>
            <a:pPr algn="ctr"/>
            <a:r>
              <a:rPr lang="en-US" sz="2000" dirty="0">
                <a:latin typeface="Menlo" panose="020B0609030804020204"/>
                <a:cs typeface="Cairo" pitchFamily="2" charset="-78"/>
              </a:rPr>
              <a:t>Neural Network Model Summary</a:t>
            </a:r>
          </a:p>
        </p:txBody>
      </p:sp>
      <p:sp>
        <p:nvSpPr>
          <p:cNvPr id="2" name="TextBox 1">
            <a:extLst>
              <a:ext uri="{FF2B5EF4-FFF2-40B4-BE49-F238E27FC236}">
                <a16:creationId xmlns:a16="http://schemas.microsoft.com/office/drawing/2014/main" id="{9FF6E5E9-F48B-1B5B-2E4B-C3896E399595}"/>
              </a:ext>
            </a:extLst>
          </p:cNvPr>
          <p:cNvSpPr txBox="1"/>
          <p:nvPr/>
        </p:nvSpPr>
        <p:spPr>
          <a:xfrm>
            <a:off x="3225811" y="399082"/>
            <a:ext cx="2873839"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Modeling &amp; Evaluation</a:t>
            </a:r>
          </a:p>
        </p:txBody>
      </p:sp>
      <p:sp>
        <p:nvSpPr>
          <p:cNvPr id="4" name="TextBox 3">
            <a:extLst>
              <a:ext uri="{FF2B5EF4-FFF2-40B4-BE49-F238E27FC236}">
                <a16:creationId xmlns:a16="http://schemas.microsoft.com/office/drawing/2014/main" id="{72D6EC5A-CFD8-A0C8-1EC6-411BF3514841}"/>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27</a:t>
            </a:r>
          </a:p>
        </p:txBody>
      </p:sp>
      <p:pic>
        <p:nvPicPr>
          <p:cNvPr id="6" name="Picture 5" descr="Table&#10;&#10;Description automatically generated with medium confidence">
            <a:extLst>
              <a:ext uri="{FF2B5EF4-FFF2-40B4-BE49-F238E27FC236}">
                <a16:creationId xmlns:a16="http://schemas.microsoft.com/office/drawing/2014/main" id="{5580126F-63C6-884B-FA4A-B3052B0FD22E}"/>
              </a:ext>
            </a:extLst>
          </p:cNvPr>
          <p:cNvPicPr>
            <a:picLocks noChangeAspect="1"/>
          </p:cNvPicPr>
          <p:nvPr/>
        </p:nvPicPr>
        <p:blipFill>
          <a:blip r:embed="rId2"/>
          <a:stretch>
            <a:fillRect/>
          </a:stretch>
        </p:blipFill>
        <p:spPr>
          <a:xfrm>
            <a:off x="1152293" y="1486830"/>
            <a:ext cx="6906322" cy="2958790"/>
          </a:xfrm>
          <a:prstGeom prst="rect">
            <a:avLst/>
          </a:prstGeom>
        </p:spPr>
      </p:pic>
    </p:spTree>
    <p:extLst>
      <p:ext uri="{BB962C8B-B14F-4D97-AF65-F5344CB8AC3E}">
        <p14:creationId xmlns:p14="http://schemas.microsoft.com/office/powerpoint/2010/main" val="40294344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1599102" y="826699"/>
            <a:ext cx="6362108" cy="406830"/>
          </a:xfrm>
        </p:spPr>
        <p:txBody>
          <a:bodyPr/>
          <a:lstStyle/>
          <a:p>
            <a:pPr algn="ctr"/>
            <a:r>
              <a:rPr lang="en-US" sz="2000" dirty="0">
                <a:latin typeface="Menlo" panose="020B0609030804020204"/>
                <a:cs typeface="Cairo" pitchFamily="2" charset="-78"/>
              </a:rPr>
              <a:t>Checking Loss data in the Model</a:t>
            </a:r>
          </a:p>
        </p:txBody>
      </p:sp>
      <p:sp>
        <p:nvSpPr>
          <p:cNvPr id="2" name="TextBox 1">
            <a:extLst>
              <a:ext uri="{FF2B5EF4-FFF2-40B4-BE49-F238E27FC236}">
                <a16:creationId xmlns:a16="http://schemas.microsoft.com/office/drawing/2014/main" id="{9FF6E5E9-F48B-1B5B-2E4B-C3896E399595}"/>
              </a:ext>
            </a:extLst>
          </p:cNvPr>
          <p:cNvSpPr txBox="1"/>
          <p:nvPr/>
        </p:nvSpPr>
        <p:spPr>
          <a:xfrm>
            <a:off x="3225811" y="399082"/>
            <a:ext cx="2873839"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Modeling &amp; Evaluation</a:t>
            </a:r>
          </a:p>
        </p:txBody>
      </p:sp>
      <p:sp>
        <p:nvSpPr>
          <p:cNvPr id="4" name="TextBox 3">
            <a:extLst>
              <a:ext uri="{FF2B5EF4-FFF2-40B4-BE49-F238E27FC236}">
                <a16:creationId xmlns:a16="http://schemas.microsoft.com/office/drawing/2014/main" id="{72D6EC5A-CFD8-A0C8-1EC6-411BF3514841}"/>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28</a:t>
            </a:r>
          </a:p>
        </p:txBody>
      </p:sp>
      <p:pic>
        <p:nvPicPr>
          <p:cNvPr id="9" name="Picture 8" descr="Chart, histogram&#10;&#10;Description automatically generated">
            <a:extLst>
              <a:ext uri="{FF2B5EF4-FFF2-40B4-BE49-F238E27FC236}">
                <a16:creationId xmlns:a16="http://schemas.microsoft.com/office/drawing/2014/main" id="{D7E39237-CD56-0F06-5881-9039CF73B1EB}"/>
              </a:ext>
            </a:extLst>
          </p:cNvPr>
          <p:cNvPicPr>
            <a:picLocks noChangeAspect="1"/>
          </p:cNvPicPr>
          <p:nvPr/>
        </p:nvPicPr>
        <p:blipFill>
          <a:blip r:embed="rId2"/>
          <a:stretch>
            <a:fillRect/>
          </a:stretch>
        </p:blipFill>
        <p:spPr>
          <a:xfrm>
            <a:off x="884663" y="1291813"/>
            <a:ext cx="7410030" cy="3347094"/>
          </a:xfrm>
          <a:prstGeom prst="rect">
            <a:avLst/>
          </a:prstGeom>
        </p:spPr>
      </p:pic>
    </p:spTree>
    <p:extLst>
      <p:ext uri="{BB962C8B-B14F-4D97-AF65-F5344CB8AC3E}">
        <p14:creationId xmlns:p14="http://schemas.microsoft.com/office/powerpoint/2010/main" val="9741121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1599102" y="826699"/>
            <a:ext cx="6362108" cy="375905"/>
          </a:xfrm>
        </p:spPr>
        <p:txBody>
          <a:bodyPr/>
          <a:lstStyle/>
          <a:p>
            <a:pPr algn="ctr"/>
            <a:r>
              <a:rPr lang="en-US" sz="2000" dirty="0">
                <a:latin typeface="Menlo" panose="020B0609030804020204"/>
                <a:cs typeface="Cairo" pitchFamily="2" charset="-78"/>
              </a:rPr>
              <a:t>Checking the Accuracy of data in the Model</a:t>
            </a:r>
          </a:p>
        </p:txBody>
      </p:sp>
      <p:sp>
        <p:nvSpPr>
          <p:cNvPr id="2" name="TextBox 1">
            <a:extLst>
              <a:ext uri="{FF2B5EF4-FFF2-40B4-BE49-F238E27FC236}">
                <a16:creationId xmlns:a16="http://schemas.microsoft.com/office/drawing/2014/main" id="{9FF6E5E9-F48B-1B5B-2E4B-C3896E399595}"/>
              </a:ext>
            </a:extLst>
          </p:cNvPr>
          <p:cNvSpPr txBox="1"/>
          <p:nvPr/>
        </p:nvSpPr>
        <p:spPr>
          <a:xfrm>
            <a:off x="3225811" y="399082"/>
            <a:ext cx="2873839" cy="369332"/>
          </a:xfrm>
          <a:prstGeom prst="rect">
            <a:avLst/>
          </a:prstGeom>
          <a:noFill/>
        </p:spPr>
        <p:txBody>
          <a:bodyPr wrap="square" rtlCol="0">
            <a:spAutoFit/>
          </a:bodyPr>
          <a:lstStyle/>
          <a:p>
            <a:r>
              <a:rPr lang="en-US" sz="18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Modeling &amp; Evaluation</a:t>
            </a:r>
          </a:p>
        </p:txBody>
      </p:sp>
      <p:sp>
        <p:nvSpPr>
          <p:cNvPr id="4" name="TextBox 3">
            <a:extLst>
              <a:ext uri="{FF2B5EF4-FFF2-40B4-BE49-F238E27FC236}">
                <a16:creationId xmlns:a16="http://schemas.microsoft.com/office/drawing/2014/main" id="{72D6EC5A-CFD8-A0C8-1EC6-411BF3514841}"/>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29</a:t>
            </a:r>
          </a:p>
        </p:txBody>
      </p:sp>
      <p:pic>
        <p:nvPicPr>
          <p:cNvPr id="6" name="Picture 5" descr="Chart&#10;&#10;Description automatically generated">
            <a:extLst>
              <a:ext uri="{FF2B5EF4-FFF2-40B4-BE49-F238E27FC236}">
                <a16:creationId xmlns:a16="http://schemas.microsoft.com/office/drawing/2014/main" id="{FF24F4E0-8863-EAE9-DDB9-BB3F4C4559B6}"/>
              </a:ext>
            </a:extLst>
          </p:cNvPr>
          <p:cNvPicPr>
            <a:picLocks noChangeAspect="1"/>
          </p:cNvPicPr>
          <p:nvPr/>
        </p:nvPicPr>
        <p:blipFill>
          <a:blip r:embed="rId2"/>
          <a:stretch>
            <a:fillRect/>
          </a:stretch>
        </p:blipFill>
        <p:spPr>
          <a:xfrm>
            <a:off x="520391" y="1291814"/>
            <a:ext cx="7999298" cy="3361962"/>
          </a:xfrm>
          <a:prstGeom prst="rect">
            <a:avLst/>
          </a:prstGeom>
        </p:spPr>
      </p:pic>
    </p:spTree>
    <p:extLst>
      <p:ext uri="{BB962C8B-B14F-4D97-AF65-F5344CB8AC3E}">
        <p14:creationId xmlns:p14="http://schemas.microsoft.com/office/powerpoint/2010/main" val="3639860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3" name="Title 2">
            <a:extLst>
              <a:ext uri="{FF2B5EF4-FFF2-40B4-BE49-F238E27FC236}">
                <a16:creationId xmlns:a16="http://schemas.microsoft.com/office/drawing/2014/main" id="{7C59D069-C35E-13B2-7654-39C00BA2C738}"/>
              </a:ext>
            </a:extLst>
          </p:cNvPr>
          <p:cNvSpPr>
            <a:spLocks noGrp="1"/>
          </p:cNvSpPr>
          <p:nvPr>
            <p:ph type="title"/>
          </p:nvPr>
        </p:nvSpPr>
        <p:spPr>
          <a:xfrm>
            <a:off x="647572" y="1843199"/>
            <a:ext cx="2602622" cy="984600"/>
          </a:xfrm>
        </p:spPr>
        <p:txBody>
          <a:bodyPr/>
          <a:lstStyle/>
          <a:p>
            <a:r>
              <a:rPr lang="x-none" dirty="0"/>
              <a:t>Table Of Content </a:t>
            </a:r>
          </a:p>
        </p:txBody>
      </p:sp>
      <p:sp>
        <p:nvSpPr>
          <p:cNvPr id="18" name="Google Shape;564;p31">
            <a:extLst>
              <a:ext uri="{FF2B5EF4-FFF2-40B4-BE49-F238E27FC236}">
                <a16:creationId xmlns:a16="http://schemas.microsoft.com/office/drawing/2014/main" id="{3FD1F89E-BAF1-98B8-CCDF-EF823F567F3E}"/>
              </a:ext>
            </a:extLst>
          </p:cNvPr>
          <p:cNvSpPr/>
          <p:nvPr/>
        </p:nvSpPr>
        <p:spPr>
          <a:xfrm>
            <a:off x="5502606" y="1060799"/>
            <a:ext cx="782400" cy="782400"/>
          </a:xfrm>
          <a:prstGeom prst="ellipse">
            <a:avLst/>
          </a:prstGeom>
          <a:solidFill>
            <a:srgbClr val="F8F8F8"/>
          </a:solidFill>
          <a:ln w="19050" cap="flat" cmpd="sng">
            <a:solidFill>
              <a:srgbClr val="12124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5">
                    <a:lumMod val="75000"/>
                  </a:schemeClr>
                </a:solidFill>
                <a:latin typeface="Engravers MT" panose="02090707080505020304" pitchFamily="18" charset="77"/>
              </a:rPr>
              <a:t>2</a:t>
            </a:r>
            <a:endParaRPr sz="2800" dirty="0">
              <a:solidFill>
                <a:schemeClr val="accent5">
                  <a:lumMod val="75000"/>
                </a:schemeClr>
              </a:solidFill>
              <a:latin typeface="Engravers MT" panose="02090707080505020304" pitchFamily="18" charset="77"/>
            </a:endParaRPr>
          </a:p>
        </p:txBody>
      </p:sp>
      <p:sp>
        <p:nvSpPr>
          <p:cNvPr id="19" name="Google Shape;564;p31">
            <a:extLst>
              <a:ext uri="{FF2B5EF4-FFF2-40B4-BE49-F238E27FC236}">
                <a16:creationId xmlns:a16="http://schemas.microsoft.com/office/drawing/2014/main" id="{22AA8694-033B-E2C5-BA6B-82488CED63B7}"/>
              </a:ext>
            </a:extLst>
          </p:cNvPr>
          <p:cNvSpPr/>
          <p:nvPr/>
        </p:nvSpPr>
        <p:spPr>
          <a:xfrm>
            <a:off x="6824412" y="1060799"/>
            <a:ext cx="782400" cy="782400"/>
          </a:xfrm>
          <a:prstGeom prst="ellipse">
            <a:avLst/>
          </a:prstGeom>
          <a:solidFill>
            <a:srgbClr val="F8F8F8"/>
          </a:solidFill>
          <a:ln w="19050" cap="flat" cmpd="sng">
            <a:solidFill>
              <a:srgbClr val="12124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5">
                    <a:lumMod val="75000"/>
                  </a:schemeClr>
                </a:solidFill>
                <a:latin typeface="Engravers MT" panose="02090707080505020304" pitchFamily="18" charset="77"/>
              </a:rPr>
              <a:t>3</a:t>
            </a:r>
            <a:endParaRPr sz="2800" dirty="0">
              <a:solidFill>
                <a:schemeClr val="accent5">
                  <a:lumMod val="75000"/>
                </a:schemeClr>
              </a:solidFill>
              <a:latin typeface="Engravers MT" panose="02090707080505020304" pitchFamily="18" charset="77"/>
            </a:endParaRPr>
          </a:p>
        </p:txBody>
      </p:sp>
      <p:sp>
        <p:nvSpPr>
          <p:cNvPr id="23" name="Google Shape;564;p31">
            <a:extLst>
              <a:ext uri="{FF2B5EF4-FFF2-40B4-BE49-F238E27FC236}">
                <a16:creationId xmlns:a16="http://schemas.microsoft.com/office/drawing/2014/main" id="{60C5320D-CFCA-08B0-B782-B8E481000FC8}"/>
              </a:ext>
            </a:extLst>
          </p:cNvPr>
          <p:cNvSpPr/>
          <p:nvPr/>
        </p:nvSpPr>
        <p:spPr>
          <a:xfrm>
            <a:off x="4180800" y="2571750"/>
            <a:ext cx="782400" cy="782400"/>
          </a:xfrm>
          <a:prstGeom prst="ellipse">
            <a:avLst/>
          </a:prstGeom>
          <a:solidFill>
            <a:srgbClr val="F8F8F8"/>
          </a:solidFill>
          <a:ln w="19050" cap="flat" cmpd="sng">
            <a:solidFill>
              <a:srgbClr val="12124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5">
                    <a:lumMod val="75000"/>
                  </a:schemeClr>
                </a:solidFill>
                <a:latin typeface="Engravers MT" panose="02090707080505020304" pitchFamily="18" charset="77"/>
              </a:rPr>
              <a:t>4</a:t>
            </a:r>
            <a:endParaRPr sz="2800" dirty="0">
              <a:solidFill>
                <a:schemeClr val="accent5">
                  <a:lumMod val="75000"/>
                </a:schemeClr>
              </a:solidFill>
              <a:latin typeface="Engravers MT" panose="02090707080505020304" pitchFamily="18" charset="77"/>
            </a:endParaRPr>
          </a:p>
        </p:txBody>
      </p:sp>
      <p:sp>
        <p:nvSpPr>
          <p:cNvPr id="24" name="Google Shape;564;p31">
            <a:extLst>
              <a:ext uri="{FF2B5EF4-FFF2-40B4-BE49-F238E27FC236}">
                <a16:creationId xmlns:a16="http://schemas.microsoft.com/office/drawing/2014/main" id="{35447070-B6C9-69B2-C508-E0B32C3DB8FC}"/>
              </a:ext>
            </a:extLst>
          </p:cNvPr>
          <p:cNvSpPr/>
          <p:nvPr/>
        </p:nvSpPr>
        <p:spPr>
          <a:xfrm>
            <a:off x="5502606" y="2571750"/>
            <a:ext cx="782400" cy="782400"/>
          </a:xfrm>
          <a:prstGeom prst="ellipse">
            <a:avLst/>
          </a:prstGeom>
          <a:solidFill>
            <a:srgbClr val="F8F8F8"/>
          </a:solidFill>
          <a:ln w="19050" cap="flat" cmpd="sng">
            <a:solidFill>
              <a:srgbClr val="12124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5">
                    <a:lumMod val="75000"/>
                  </a:schemeClr>
                </a:solidFill>
                <a:latin typeface="Engravers MT" panose="02090707080505020304" pitchFamily="18" charset="77"/>
              </a:rPr>
              <a:t>5</a:t>
            </a:r>
            <a:endParaRPr sz="2800" dirty="0">
              <a:solidFill>
                <a:schemeClr val="accent5">
                  <a:lumMod val="75000"/>
                </a:schemeClr>
              </a:solidFill>
              <a:latin typeface="Engravers MT" panose="02090707080505020304" pitchFamily="18" charset="77"/>
            </a:endParaRPr>
          </a:p>
        </p:txBody>
      </p:sp>
      <p:sp>
        <p:nvSpPr>
          <p:cNvPr id="25" name="Google Shape;564;p31">
            <a:extLst>
              <a:ext uri="{FF2B5EF4-FFF2-40B4-BE49-F238E27FC236}">
                <a16:creationId xmlns:a16="http://schemas.microsoft.com/office/drawing/2014/main" id="{4AC48553-4FFA-9A95-671E-D8EDE9229CA3}"/>
              </a:ext>
            </a:extLst>
          </p:cNvPr>
          <p:cNvSpPr/>
          <p:nvPr/>
        </p:nvSpPr>
        <p:spPr>
          <a:xfrm>
            <a:off x="6824412" y="2571750"/>
            <a:ext cx="782400" cy="782400"/>
          </a:xfrm>
          <a:prstGeom prst="ellipse">
            <a:avLst/>
          </a:prstGeom>
          <a:solidFill>
            <a:srgbClr val="F8F8F8"/>
          </a:solidFill>
          <a:ln w="19050" cap="flat" cmpd="sng">
            <a:solidFill>
              <a:srgbClr val="12124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5">
                    <a:lumMod val="75000"/>
                  </a:schemeClr>
                </a:solidFill>
                <a:latin typeface="Engravers MT" panose="02090707080505020304" pitchFamily="18" charset="77"/>
              </a:rPr>
              <a:t>6</a:t>
            </a:r>
            <a:endParaRPr sz="2800" dirty="0">
              <a:solidFill>
                <a:schemeClr val="accent5">
                  <a:lumMod val="75000"/>
                </a:schemeClr>
              </a:solidFill>
              <a:latin typeface="Engravers MT" panose="02090707080505020304" pitchFamily="18" charset="77"/>
            </a:endParaRPr>
          </a:p>
        </p:txBody>
      </p:sp>
      <p:sp>
        <p:nvSpPr>
          <p:cNvPr id="2" name="Google Shape;564;p31">
            <a:extLst>
              <a:ext uri="{FF2B5EF4-FFF2-40B4-BE49-F238E27FC236}">
                <a16:creationId xmlns:a16="http://schemas.microsoft.com/office/drawing/2014/main" id="{9EB2451D-86B8-78BE-41BA-F4B6FB270C2E}"/>
              </a:ext>
            </a:extLst>
          </p:cNvPr>
          <p:cNvSpPr/>
          <p:nvPr/>
        </p:nvSpPr>
        <p:spPr>
          <a:xfrm>
            <a:off x="4191386" y="1060799"/>
            <a:ext cx="782400" cy="782400"/>
          </a:xfrm>
          <a:prstGeom prst="ellipse">
            <a:avLst/>
          </a:prstGeom>
          <a:solidFill>
            <a:srgbClr val="F8F8F8"/>
          </a:solidFill>
          <a:ln w="19050" cap="flat" cmpd="sng">
            <a:solidFill>
              <a:srgbClr val="12124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5">
                    <a:lumMod val="75000"/>
                  </a:schemeClr>
                </a:solidFill>
                <a:latin typeface="Engravers MT" panose="02090707080505020304" pitchFamily="18" charset="77"/>
              </a:rPr>
              <a:t>1</a:t>
            </a:r>
            <a:endParaRPr sz="2800" dirty="0">
              <a:solidFill>
                <a:schemeClr val="accent5">
                  <a:lumMod val="75000"/>
                </a:schemeClr>
              </a:solidFill>
              <a:latin typeface="Engravers MT" panose="02090707080505020304" pitchFamily="18" charset="77"/>
            </a:endParaRPr>
          </a:p>
        </p:txBody>
      </p:sp>
      <p:sp>
        <p:nvSpPr>
          <p:cNvPr id="4" name="TextBox 3">
            <a:extLst>
              <a:ext uri="{FF2B5EF4-FFF2-40B4-BE49-F238E27FC236}">
                <a16:creationId xmlns:a16="http://schemas.microsoft.com/office/drawing/2014/main" id="{2A9CFEA0-1D5E-0DA6-C01A-3783C82F4F8B}"/>
              </a:ext>
            </a:extLst>
          </p:cNvPr>
          <p:cNvSpPr txBox="1"/>
          <p:nvPr/>
        </p:nvSpPr>
        <p:spPr>
          <a:xfrm>
            <a:off x="8564294" y="4742984"/>
            <a:ext cx="408878" cy="307777"/>
          </a:xfrm>
          <a:prstGeom prst="rect">
            <a:avLst/>
          </a:prstGeom>
          <a:noFill/>
        </p:spPr>
        <p:txBody>
          <a:bodyPr wrap="square" rtlCol="0">
            <a:spAutoFit/>
          </a:bodyPr>
          <a:lstStyle/>
          <a:p>
            <a:r>
              <a:rPr lang="en-US" b="1" dirty="0">
                <a:solidFill>
                  <a:schemeClr val="bg1"/>
                </a:solidFill>
              </a:rPr>
              <a:t>3</a:t>
            </a:r>
          </a:p>
        </p:txBody>
      </p:sp>
    </p:spTree>
    <p:extLst>
      <p:ext uri="{BB962C8B-B14F-4D97-AF65-F5344CB8AC3E}">
        <p14:creationId xmlns:p14="http://schemas.microsoft.com/office/powerpoint/2010/main" val="28805885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2" name="Google Shape;1332;p44">
            <a:extLst>
              <a:ext uri="{FF2B5EF4-FFF2-40B4-BE49-F238E27FC236}">
                <a16:creationId xmlns:a16="http://schemas.microsoft.com/office/drawing/2014/main" id="{E98E9145-55AF-2E64-250C-49325EBFE92C}"/>
              </a:ext>
            </a:extLst>
          </p:cNvPr>
          <p:cNvSpPr/>
          <p:nvPr/>
        </p:nvSpPr>
        <p:spPr>
          <a:xfrm>
            <a:off x="1373306" y="1188122"/>
            <a:ext cx="6074161" cy="508500"/>
          </a:xfrm>
          <a:prstGeom prst="roundRect">
            <a:avLst>
              <a:gd name="adj" fmla="val 27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oogle Shape;1339;p44">
            <a:extLst>
              <a:ext uri="{FF2B5EF4-FFF2-40B4-BE49-F238E27FC236}">
                <a16:creationId xmlns:a16="http://schemas.microsoft.com/office/drawing/2014/main" id="{D89ACFEE-7CF8-0B79-5B4C-03BFFA673D1E}"/>
              </a:ext>
            </a:extLst>
          </p:cNvPr>
          <p:cNvGrpSpPr/>
          <p:nvPr/>
        </p:nvGrpSpPr>
        <p:grpSpPr>
          <a:xfrm>
            <a:off x="6465554" y="2460076"/>
            <a:ext cx="339253" cy="339253"/>
            <a:chOff x="1492675" y="4992125"/>
            <a:chExt cx="481825" cy="481825"/>
          </a:xfrm>
          <a:solidFill>
            <a:schemeClr val="tx2">
              <a:lumMod val="50000"/>
            </a:schemeClr>
          </a:solidFill>
        </p:grpSpPr>
        <p:sp>
          <p:nvSpPr>
            <p:cNvPr id="8" name="Google Shape;1340;p44">
              <a:extLst>
                <a:ext uri="{FF2B5EF4-FFF2-40B4-BE49-F238E27FC236}">
                  <a16:creationId xmlns:a16="http://schemas.microsoft.com/office/drawing/2014/main" id="{24003727-07B4-E7A9-3C27-CF131AF0302E}"/>
                </a:ext>
              </a:extLst>
            </p:cNvPr>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 name="Google Shape;1341;p44">
              <a:extLst>
                <a:ext uri="{FF2B5EF4-FFF2-40B4-BE49-F238E27FC236}">
                  <a16:creationId xmlns:a16="http://schemas.microsoft.com/office/drawing/2014/main" id="{FE75974A-15E2-A098-A078-73C8CCCAE894}"/>
                </a:ext>
              </a:extLst>
            </p:cNvPr>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aphicFrame>
        <p:nvGraphicFramePr>
          <p:cNvPr id="13" name="Google Shape;1345;p44">
            <a:extLst>
              <a:ext uri="{FF2B5EF4-FFF2-40B4-BE49-F238E27FC236}">
                <a16:creationId xmlns:a16="http://schemas.microsoft.com/office/drawing/2014/main" id="{76053D75-A19F-0CB4-47E9-5F9E4B4D0801}"/>
              </a:ext>
            </a:extLst>
          </p:cNvPr>
          <p:cNvGraphicFramePr/>
          <p:nvPr>
            <p:extLst>
              <p:ext uri="{D42A27DB-BD31-4B8C-83A1-F6EECF244321}">
                <p14:modId xmlns:p14="http://schemas.microsoft.com/office/powerpoint/2010/main" val="3808370705"/>
              </p:ext>
            </p:extLst>
          </p:nvPr>
        </p:nvGraphicFramePr>
        <p:xfrm>
          <a:off x="1436896" y="1096462"/>
          <a:ext cx="6190538" cy="3720358"/>
        </p:xfrm>
        <a:graphic>
          <a:graphicData uri="http://schemas.openxmlformats.org/drawingml/2006/table">
            <a:tbl>
              <a:tblPr>
                <a:noFill/>
              </a:tblPr>
              <a:tblGrid>
                <a:gridCol w="1856392">
                  <a:extLst>
                    <a:ext uri="{9D8B030D-6E8A-4147-A177-3AD203B41FA5}">
                      <a16:colId xmlns:a16="http://schemas.microsoft.com/office/drawing/2014/main" val="20000"/>
                    </a:ext>
                  </a:extLst>
                </a:gridCol>
                <a:gridCol w="2660453">
                  <a:extLst>
                    <a:ext uri="{9D8B030D-6E8A-4147-A177-3AD203B41FA5}">
                      <a16:colId xmlns:a16="http://schemas.microsoft.com/office/drawing/2014/main" val="20001"/>
                    </a:ext>
                  </a:extLst>
                </a:gridCol>
                <a:gridCol w="1370756">
                  <a:extLst>
                    <a:ext uri="{9D8B030D-6E8A-4147-A177-3AD203B41FA5}">
                      <a16:colId xmlns:a16="http://schemas.microsoft.com/office/drawing/2014/main" val="20002"/>
                    </a:ext>
                  </a:extLst>
                </a:gridCol>
                <a:gridCol w="302937">
                  <a:extLst>
                    <a:ext uri="{9D8B030D-6E8A-4147-A177-3AD203B41FA5}">
                      <a16:colId xmlns:a16="http://schemas.microsoft.com/office/drawing/2014/main" val="20003"/>
                    </a:ext>
                  </a:extLst>
                </a:gridCol>
              </a:tblGrid>
              <a:tr h="822422">
                <a:tc>
                  <a:txBody>
                    <a:bodyPr/>
                    <a:lstStyle/>
                    <a:p>
                      <a:pPr marL="0" lvl="0" indent="0" algn="l" rtl="0">
                        <a:spcBef>
                          <a:spcPts val="0"/>
                        </a:spcBef>
                        <a:spcAft>
                          <a:spcPts val="0"/>
                        </a:spcAft>
                        <a:buNone/>
                      </a:pPr>
                      <a:r>
                        <a:rPr lang="en" sz="1800" b="1" dirty="0">
                          <a:solidFill>
                            <a:schemeClr val="dk1"/>
                          </a:solidFill>
                          <a:latin typeface="Cairo Black" pitchFamily="2" charset="-78"/>
                          <a:cs typeface="Cairo Black" pitchFamily="2" charset="-78"/>
                          <a:sym typeface="Poppins"/>
                        </a:rPr>
                        <a:t>Model</a:t>
                      </a:r>
                      <a:endParaRPr b="1" dirty="0">
                        <a:latin typeface="Cairo Black" pitchFamily="2" charset="-78"/>
                        <a:cs typeface="Cairo Black" pitchFamily="2" charset="-78"/>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800" b="1" dirty="0">
                          <a:solidFill>
                            <a:schemeClr val="dk1"/>
                          </a:solidFill>
                          <a:latin typeface="Cairo Black" pitchFamily="2" charset="-78"/>
                          <a:cs typeface="Cairo Black" pitchFamily="2" charset="-78"/>
                          <a:sym typeface="Poppins"/>
                        </a:rPr>
                        <a:t>Accuracy</a:t>
                      </a:r>
                      <a:endParaRPr dirty="0">
                        <a:latin typeface="Cairo Black" pitchFamily="2" charset="-78"/>
                        <a:cs typeface="Cairo Black" pitchFamily="2" charset="-78"/>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b="1" dirty="0">
                          <a:solidFill>
                            <a:schemeClr val="dk1"/>
                          </a:solidFill>
                          <a:latin typeface="Cairo Black" pitchFamily="2" charset="-78"/>
                          <a:ea typeface="Poppins"/>
                          <a:cs typeface="Cairo Black" pitchFamily="2" charset="-78"/>
                          <a:sym typeface="Poppins"/>
                        </a:rPr>
                        <a:t>Best</a:t>
                      </a:r>
                      <a:r>
                        <a:rPr lang="en" sz="1800" b="1" baseline="0" dirty="0">
                          <a:solidFill>
                            <a:schemeClr val="dk1"/>
                          </a:solidFill>
                          <a:latin typeface="Cairo Black" pitchFamily="2" charset="-78"/>
                          <a:ea typeface="Poppins"/>
                          <a:cs typeface="Cairo Black" pitchFamily="2" charset="-78"/>
                          <a:sym typeface="Poppins"/>
                        </a:rPr>
                        <a:t> </a:t>
                      </a:r>
                      <a:r>
                        <a:rPr lang="en" sz="1800" b="1" dirty="0">
                          <a:solidFill>
                            <a:schemeClr val="dk1"/>
                          </a:solidFill>
                          <a:latin typeface="Cairo Black" pitchFamily="2" charset="-78"/>
                          <a:ea typeface="Poppins"/>
                          <a:cs typeface="Cairo Black" pitchFamily="2" charset="-78"/>
                          <a:sym typeface="Poppins"/>
                        </a:rPr>
                        <a:t>model</a:t>
                      </a:r>
                      <a:endParaRPr dirty="0">
                        <a:latin typeface="Cairo Black" pitchFamily="2" charset="-78"/>
                        <a:cs typeface="Cairo Black" pitchFamily="2" charset="-78"/>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312094">
                <a:tc>
                  <a:txBody>
                    <a:bodyPr/>
                    <a:lstStyle/>
                    <a:p>
                      <a:pPr marL="0" lvl="0" indent="0" algn="l" rtl="0">
                        <a:spcBef>
                          <a:spcPts val="0"/>
                        </a:spcBef>
                        <a:spcAft>
                          <a:spcPts val="0"/>
                        </a:spcAft>
                        <a:buNone/>
                      </a:pPr>
                      <a:r>
                        <a:rPr lang="en" sz="1600" b="1" dirty="0">
                          <a:solidFill>
                            <a:schemeClr val="dk1"/>
                          </a:solidFill>
                          <a:latin typeface="Cairo" pitchFamily="2" charset="-78"/>
                          <a:ea typeface="Poppins"/>
                          <a:cs typeface="Cairo" pitchFamily="2" charset="-78"/>
                          <a:sym typeface="Poppins"/>
                        </a:rPr>
                        <a:t>Logistic</a:t>
                      </a:r>
                      <a:endParaRPr b="1" dirty="0">
                        <a:solidFill>
                          <a:schemeClr val="dk1"/>
                        </a:solidFill>
                        <a:latin typeface="Cairo" pitchFamily="2" charset="-78"/>
                        <a:cs typeface="Cairo" pitchFamily="2" charset="-78"/>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a:lnSpc>
                          <a:spcPct val="150000"/>
                        </a:lnSpc>
                      </a:pPr>
                      <a:r>
                        <a:rPr lang="en-US" sz="1400" dirty="0">
                          <a:solidFill>
                            <a:srgbClr val="002060"/>
                          </a:solidFill>
                          <a:latin typeface="Menlo" panose="020B0609030804020204"/>
                        </a:rPr>
                        <a:t>99.75</a:t>
                      </a:r>
                      <a:r>
                        <a:rPr lang="en-US" sz="1400" dirty="0">
                          <a:latin typeface="Cairo" pitchFamily="2" charset="-78"/>
                          <a:cs typeface="Cairo" pitchFamily="2" charset="-78"/>
                        </a:rPr>
                        <a:t>%</a:t>
                      </a: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latin typeface="Libre Franklin"/>
                        <a:ea typeface="Libre Franklin"/>
                        <a:cs typeface="Libre Franklin"/>
                        <a:sym typeface="Libre Frankli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528391">
                <a:tc>
                  <a:txBody>
                    <a:bodyPr/>
                    <a:lstStyle/>
                    <a:p>
                      <a:pPr marL="0" lvl="0" indent="0" algn="l" rtl="0">
                        <a:spcBef>
                          <a:spcPts val="0"/>
                        </a:spcBef>
                        <a:spcAft>
                          <a:spcPts val="0"/>
                        </a:spcAft>
                        <a:buNone/>
                      </a:pPr>
                      <a:r>
                        <a:rPr lang="en-US" b="1" dirty="0">
                          <a:solidFill>
                            <a:schemeClr val="dk1"/>
                          </a:solidFill>
                          <a:latin typeface="Cairo" pitchFamily="2" charset="-78"/>
                          <a:cs typeface="Cairo" pitchFamily="2" charset="-78"/>
                        </a:rPr>
                        <a:t>KNN</a:t>
                      </a:r>
                      <a:endParaRPr b="1" dirty="0">
                        <a:solidFill>
                          <a:schemeClr val="dk1"/>
                        </a:solidFill>
                        <a:latin typeface="Cairo" pitchFamily="2" charset="-78"/>
                        <a:cs typeface="Cairo" pitchFamily="2" charset="-78"/>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a:lnSpc>
                          <a:spcPct val="150000"/>
                        </a:lnSpc>
                      </a:pPr>
                      <a:r>
                        <a:rPr lang="en-US" sz="1400" dirty="0">
                          <a:solidFill>
                            <a:srgbClr val="002060"/>
                          </a:solidFill>
                          <a:latin typeface="Menlo" panose="020B0609030804020204"/>
                        </a:rPr>
                        <a:t>99.8</a:t>
                      </a:r>
                      <a:r>
                        <a:rPr lang="en-US" sz="1400" dirty="0">
                          <a:latin typeface="Cairo" pitchFamily="2" charset="-78"/>
                          <a:cs typeface="Cairo" pitchFamily="2" charset="-78"/>
                        </a:rPr>
                        <a:t>%</a:t>
                      </a: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latin typeface="Libre Franklin"/>
                        <a:ea typeface="Libre Franklin"/>
                        <a:cs typeface="Libre Franklin"/>
                        <a:sym typeface="Libre Frankli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528391">
                <a:tc>
                  <a:txBody>
                    <a:bodyPr/>
                    <a:lstStyle/>
                    <a:p>
                      <a:pPr marL="0" lvl="0" indent="0" algn="l" rtl="0">
                        <a:spcBef>
                          <a:spcPts val="0"/>
                        </a:spcBef>
                        <a:spcAft>
                          <a:spcPts val="0"/>
                        </a:spcAft>
                        <a:buNone/>
                      </a:pPr>
                      <a:r>
                        <a:rPr lang="en" sz="1600" b="1" dirty="0">
                          <a:solidFill>
                            <a:schemeClr val="dk1"/>
                          </a:solidFill>
                          <a:latin typeface="Cairo" pitchFamily="2" charset="-78"/>
                          <a:ea typeface="Poppins"/>
                          <a:cs typeface="Cairo" pitchFamily="2" charset="-78"/>
                          <a:sym typeface="Poppins"/>
                        </a:rPr>
                        <a:t>LSVM</a:t>
                      </a: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a:lnSpc>
                          <a:spcPct val="150000"/>
                        </a:lnSpc>
                      </a:pPr>
                      <a:r>
                        <a:rPr lang="en-US" sz="1400" dirty="0">
                          <a:solidFill>
                            <a:srgbClr val="002060"/>
                          </a:solidFill>
                          <a:latin typeface="Menlo" panose="020B0609030804020204"/>
                        </a:rPr>
                        <a:t>99.7</a:t>
                      </a:r>
                      <a:r>
                        <a:rPr lang="en-US" sz="1400" dirty="0">
                          <a:latin typeface="Cairo" pitchFamily="2" charset="-78"/>
                          <a:cs typeface="Cairo" pitchFamily="2" charset="-78"/>
                        </a:rPr>
                        <a:t>%</a:t>
                      </a: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latin typeface="Libre Franklin"/>
                        <a:ea typeface="Libre Franklin"/>
                        <a:cs typeface="Libre Franklin"/>
                        <a:sym typeface="Libre Frankli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372744">
                <a:tc>
                  <a:txBody>
                    <a:bodyPr/>
                    <a:lstStyle/>
                    <a:p>
                      <a:pPr marL="0" lvl="0" indent="0" algn="l" rtl="0">
                        <a:spcBef>
                          <a:spcPts val="0"/>
                        </a:spcBef>
                        <a:spcAft>
                          <a:spcPts val="0"/>
                        </a:spcAft>
                        <a:buNone/>
                      </a:pPr>
                      <a:r>
                        <a:rPr lang="en-US" sz="1600" b="1" dirty="0">
                          <a:solidFill>
                            <a:schemeClr val="dk1"/>
                          </a:solidFill>
                          <a:latin typeface="Cairo" pitchFamily="2" charset="-78"/>
                          <a:ea typeface="Poppins"/>
                          <a:cs typeface="Cairo" pitchFamily="2" charset="-78"/>
                          <a:sym typeface="Poppins"/>
                        </a:rPr>
                        <a:t>RBF SVM</a:t>
                      </a:r>
                      <a:endParaRPr lang="en-US" sz="1600" b="1" dirty="0">
                        <a:solidFill>
                          <a:schemeClr val="dk1"/>
                        </a:solidFill>
                        <a:latin typeface="Cairo" pitchFamily="2" charset="-78"/>
                        <a:cs typeface="Cairo" pitchFamily="2" charset="-78"/>
                      </a:endParaRPr>
                    </a:p>
                    <a:p>
                      <a:pPr marL="0" lvl="0" indent="0" algn="l" rtl="0">
                        <a:spcBef>
                          <a:spcPts val="0"/>
                        </a:spcBef>
                        <a:spcAft>
                          <a:spcPts val="0"/>
                        </a:spcAft>
                        <a:buNone/>
                      </a:pPr>
                      <a:endParaRPr lang="en" sz="1600" b="1" dirty="0">
                        <a:solidFill>
                          <a:schemeClr val="dk1"/>
                        </a:solidFill>
                        <a:latin typeface="Cairo" pitchFamily="2" charset="-78"/>
                        <a:ea typeface="Poppins"/>
                        <a:cs typeface="Cairo" pitchFamily="2" charset="-78"/>
                        <a:sym typeface="Poppins"/>
                      </a:endParaRPr>
                    </a:p>
                    <a:p>
                      <a:pPr marL="0" lvl="0" indent="0" algn="l" rtl="0">
                        <a:spcBef>
                          <a:spcPts val="0"/>
                        </a:spcBef>
                        <a:spcAft>
                          <a:spcPts val="0"/>
                        </a:spcAft>
                        <a:buNone/>
                      </a:pPr>
                      <a:r>
                        <a:rPr lang="en-US" sz="1400" b="1" dirty="0"/>
                        <a:t>Random Forest </a:t>
                      </a:r>
                      <a:endParaRPr b="1" dirty="0">
                        <a:solidFill>
                          <a:schemeClr val="dk1"/>
                        </a:solidFill>
                        <a:latin typeface="Cairo" pitchFamily="2" charset="-78"/>
                        <a:cs typeface="Cairo" pitchFamily="2" charset="-78"/>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rgbClr val="002060"/>
                          </a:solidFill>
                          <a:latin typeface="Menlo" panose="020B0609030804020204"/>
                        </a:rPr>
                        <a:t>99.8</a:t>
                      </a:r>
                      <a:r>
                        <a:rPr lang="en-US" sz="1400" dirty="0">
                          <a:latin typeface="Cairo" pitchFamily="2" charset="-78"/>
                          <a:cs typeface="Cairo" pitchFamily="2" charset="-78"/>
                        </a:rPr>
                        <a: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dirty="0">
                        <a:latin typeface="Cairo" pitchFamily="2" charset="-78"/>
                        <a:cs typeface="Cairo" pitchFamily="2" charset="-78"/>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dirty="0">
                        <a:solidFill>
                          <a:srgbClr val="002060"/>
                        </a:solidFill>
                        <a:latin typeface="Menlo" panose="020B0609030804020204"/>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rgbClr val="002060"/>
                          </a:solidFill>
                          <a:latin typeface="Menlo" panose="020B0609030804020204"/>
                        </a:rPr>
                        <a:t>100</a:t>
                      </a:r>
                      <a:r>
                        <a:rPr lang="en-US" sz="1400" dirty="0">
                          <a:latin typeface="Cairo" pitchFamily="2" charset="-78"/>
                          <a:cs typeface="Cairo" pitchFamily="2" charset="-78"/>
                        </a:rPr>
                        <a:t>%</a:t>
                      </a:r>
                    </a:p>
                    <a:p>
                      <a:pPr marL="0" lvl="0" indent="0" algn="l" rtl="0">
                        <a:spcBef>
                          <a:spcPts val="0"/>
                        </a:spcBef>
                        <a:spcAft>
                          <a:spcPts val="0"/>
                        </a:spcAft>
                        <a:buNone/>
                      </a:pPr>
                      <a:endParaRPr dirty="0">
                        <a:solidFill>
                          <a:schemeClr val="dk2"/>
                        </a:solidFill>
                        <a:latin typeface="Libre Franklin"/>
                        <a:ea typeface="Libre Franklin"/>
                        <a:cs typeface="Libre Franklin"/>
                        <a:sym typeface="Libre Frankli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dirty="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latin typeface="Libre Franklin"/>
                        <a:ea typeface="Libre Franklin"/>
                        <a:cs typeface="Libre Franklin"/>
                        <a:sym typeface="Libre Frankli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1" name="Title 20">
            <a:extLst>
              <a:ext uri="{FF2B5EF4-FFF2-40B4-BE49-F238E27FC236}">
                <a16:creationId xmlns:a16="http://schemas.microsoft.com/office/drawing/2014/main" id="{BB8382C2-FCD7-A7B7-3EE7-0A5302B86C9D}"/>
              </a:ext>
            </a:extLst>
          </p:cNvPr>
          <p:cNvSpPr>
            <a:spLocks noGrp="1"/>
          </p:cNvSpPr>
          <p:nvPr>
            <p:ph type="title"/>
          </p:nvPr>
        </p:nvSpPr>
        <p:spPr>
          <a:xfrm>
            <a:off x="3317358" y="542131"/>
            <a:ext cx="2310639" cy="508500"/>
          </a:xfrm>
        </p:spPr>
        <p:txBody>
          <a:bodyPr/>
          <a:lstStyle/>
          <a:p>
            <a:r>
              <a:rPr lang="en-US" sz="3200" b="1" dirty="0">
                <a:latin typeface="Menlo"/>
              </a:rPr>
              <a:t>Summary</a:t>
            </a:r>
          </a:p>
        </p:txBody>
      </p:sp>
      <p:grpSp>
        <p:nvGrpSpPr>
          <p:cNvPr id="25" name="Google Shape;1339;p44">
            <a:extLst>
              <a:ext uri="{FF2B5EF4-FFF2-40B4-BE49-F238E27FC236}">
                <a16:creationId xmlns:a16="http://schemas.microsoft.com/office/drawing/2014/main" id="{E2EA25A4-A94B-19EA-4FED-352D232C3671}"/>
              </a:ext>
            </a:extLst>
          </p:cNvPr>
          <p:cNvGrpSpPr/>
          <p:nvPr/>
        </p:nvGrpSpPr>
        <p:grpSpPr>
          <a:xfrm>
            <a:off x="6458697" y="3044155"/>
            <a:ext cx="339253" cy="339253"/>
            <a:chOff x="1492675" y="4992125"/>
            <a:chExt cx="481825" cy="481825"/>
          </a:xfrm>
          <a:solidFill>
            <a:schemeClr val="tx2">
              <a:lumMod val="50000"/>
            </a:schemeClr>
          </a:solidFill>
        </p:grpSpPr>
        <p:sp>
          <p:nvSpPr>
            <p:cNvPr id="26" name="Google Shape;1340;p44">
              <a:extLst>
                <a:ext uri="{FF2B5EF4-FFF2-40B4-BE49-F238E27FC236}">
                  <a16:creationId xmlns:a16="http://schemas.microsoft.com/office/drawing/2014/main" id="{15806021-8F18-676B-2D2A-282A441D4CD5}"/>
                </a:ext>
              </a:extLst>
            </p:cNvPr>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 name="Google Shape;1341;p44">
              <a:extLst>
                <a:ext uri="{FF2B5EF4-FFF2-40B4-BE49-F238E27FC236}">
                  <a16:creationId xmlns:a16="http://schemas.microsoft.com/office/drawing/2014/main" id="{8E3A2A24-CEE2-2E76-5024-CC285A45D746}"/>
                </a:ext>
              </a:extLst>
            </p:cNvPr>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8" name="Google Shape;1339;p44">
            <a:extLst>
              <a:ext uri="{FF2B5EF4-FFF2-40B4-BE49-F238E27FC236}">
                <a16:creationId xmlns:a16="http://schemas.microsoft.com/office/drawing/2014/main" id="{227CE211-8493-62E0-9292-2B26BF770A82}"/>
              </a:ext>
            </a:extLst>
          </p:cNvPr>
          <p:cNvGrpSpPr/>
          <p:nvPr/>
        </p:nvGrpSpPr>
        <p:grpSpPr>
          <a:xfrm>
            <a:off x="6458697" y="1970424"/>
            <a:ext cx="339253" cy="339253"/>
            <a:chOff x="1492675" y="4992125"/>
            <a:chExt cx="481825" cy="481825"/>
          </a:xfrm>
          <a:solidFill>
            <a:schemeClr val="tx2">
              <a:lumMod val="50000"/>
            </a:schemeClr>
          </a:solidFill>
        </p:grpSpPr>
        <p:sp>
          <p:nvSpPr>
            <p:cNvPr id="29" name="Google Shape;1340;p44">
              <a:extLst>
                <a:ext uri="{FF2B5EF4-FFF2-40B4-BE49-F238E27FC236}">
                  <a16:creationId xmlns:a16="http://schemas.microsoft.com/office/drawing/2014/main" id="{DFC5D992-675C-11B5-EA29-E0DC606697FB}"/>
                </a:ext>
              </a:extLst>
            </p:cNvPr>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 name="Google Shape;1341;p44">
              <a:extLst>
                <a:ext uri="{FF2B5EF4-FFF2-40B4-BE49-F238E27FC236}">
                  <a16:creationId xmlns:a16="http://schemas.microsoft.com/office/drawing/2014/main" id="{A3AEF286-07B4-4319-60B4-1C1EC49CFB7B}"/>
                </a:ext>
              </a:extLst>
            </p:cNvPr>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1" name="Google Shape;1339;p44">
            <a:extLst>
              <a:ext uri="{FF2B5EF4-FFF2-40B4-BE49-F238E27FC236}">
                <a16:creationId xmlns:a16="http://schemas.microsoft.com/office/drawing/2014/main" id="{102BFEE0-A0BA-B16F-0055-B0327F8D2C0E}"/>
              </a:ext>
            </a:extLst>
          </p:cNvPr>
          <p:cNvGrpSpPr/>
          <p:nvPr/>
        </p:nvGrpSpPr>
        <p:grpSpPr>
          <a:xfrm>
            <a:off x="6465554" y="3628234"/>
            <a:ext cx="339253" cy="339253"/>
            <a:chOff x="1492675" y="4992125"/>
            <a:chExt cx="481825" cy="481825"/>
          </a:xfrm>
          <a:solidFill>
            <a:schemeClr val="tx2">
              <a:lumMod val="50000"/>
            </a:schemeClr>
          </a:solidFill>
        </p:grpSpPr>
        <p:sp>
          <p:nvSpPr>
            <p:cNvPr id="32" name="Google Shape;1340;p44">
              <a:extLst>
                <a:ext uri="{FF2B5EF4-FFF2-40B4-BE49-F238E27FC236}">
                  <a16:creationId xmlns:a16="http://schemas.microsoft.com/office/drawing/2014/main" id="{F3732286-DE3F-06B8-1A5C-F590A565A291}"/>
                </a:ext>
              </a:extLst>
            </p:cNvPr>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33" name="Google Shape;1341;p44">
              <a:extLst>
                <a:ext uri="{FF2B5EF4-FFF2-40B4-BE49-F238E27FC236}">
                  <a16:creationId xmlns:a16="http://schemas.microsoft.com/office/drawing/2014/main" id="{CE0A8D4A-D4A3-915D-FB27-E4FB0976BC36}"/>
                </a:ext>
              </a:extLst>
            </p:cNvPr>
            <p:cNvSpPr/>
            <p:nvPr/>
          </p:nvSpPr>
          <p:spPr>
            <a:xfrm>
              <a:off x="1639626" y="5170175"/>
              <a:ext cx="190099" cy="125751"/>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4" name="Google Shape;1339;p44">
            <a:extLst>
              <a:ext uri="{FF2B5EF4-FFF2-40B4-BE49-F238E27FC236}">
                <a16:creationId xmlns:a16="http://schemas.microsoft.com/office/drawing/2014/main" id="{9BDACA26-8300-E073-1993-8F7126747287}"/>
              </a:ext>
            </a:extLst>
          </p:cNvPr>
          <p:cNvGrpSpPr/>
          <p:nvPr/>
        </p:nvGrpSpPr>
        <p:grpSpPr>
          <a:xfrm>
            <a:off x="6470836" y="4123595"/>
            <a:ext cx="339253" cy="339253"/>
            <a:chOff x="1492675" y="4992125"/>
            <a:chExt cx="481825" cy="481825"/>
          </a:xfrm>
          <a:solidFill>
            <a:schemeClr val="tx2">
              <a:lumMod val="50000"/>
            </a:schemeClr>
          </a:solidFill>
        </p:grpSpPr>
        <p:sp>
          <p:nvSpPr>
            <p:cNvPr id="35" name="Google Shape;1340;p44">
              <a:extLst>
                <a:ext uri="{FF2B5EF4-FFF2-40B4-BE49-F238E27FC236}">
                  <a16:creationId xmlns:a16="http://schemas.microsoft.com/office/drawing/2014/main" id="{80E04D10-581C-77D3-A5FD-06E7BD15F57C}"/>
                </a:ext>
              </a:extLst>
            </p:cNvPr>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 name="Google Shape;1341;p44">
              <a:extLst>
                <a:ext uri="{FF2B5EF4-FFF2-40B4-BE49-F238E27FC236}">
                  <a16:creationId xmlns:a16="http://schemas.microsoft.com/office/drawing/2014/main" id="{18F231E5-B2A2-6FA3-4EC9-BDDA7798D62A}"/>
                </a:ext>
              </a:extLst>
            </p:cNvPr>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7" name="TextBox 36">
            <a:extLst>
              <a:ext uri="{FF2B5EF4-FFF2-40B4-BE49-F238E27FC236}">
                <a16:creationId xmlns:a16="http://schemas.microsoft.com/office/drawing/2014/main" id="{A618907F-17E9-78B3-EDA6-C160556FB85F}"/>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30</a:t>
            </a:r>
          </a:p>
        </p:txBody>
      </p:sp>
    </p:spTree>
    <p:extLst>
      <p:ext uri="{BB962C8B-B14F-4D97-AF65-F5344CB8AC3E}">
        <p14:creationId xmlns:p14="http://schemas.microsoft.com/office/powerpoint/2010/main" val="15728758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8"/>
          <p:cNvSpPr txBox="1">
            <a:spLocks noGrp="1"/>
          </p:cNvSpPr>
          <p:nvPr>
            <p:ph type="ctrTitle"/>
          </p:nvPr>
        </p:nvSpPr>
        <p:spPr>
          <a:xfrm>
            <a:off x="1254973" y="2200042"/>
            <a:ext cx="6439368" cy="74341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dirty="0"/>
              <a:t>Conclusion</a:t>
            </a:r>
          </a:p>
        </p:txBody>
      </p:sp>
      <p:sp>
        <p:nvSpPr>
          <p:cNvPr id="2" name="TextBox 1">
            <a:extLst>
              <a:ext uri="{FF2B5EF4-FFF2-40B4-BE49-F238E27FC236}">
                <a16:creationId xmlns:a16="http://schemas.microsoft.com/office/drawing/2014/main" id="{261AB50E-0EEA-83CE-7A5B-18829B66DF5F}"/>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31</a:t>
            </a:r>
          </a:p>
        </p:txBody>
      </p:sp>
    </p:spTree>
    <p:extLst>
      <p:ext uri="{BB962C8B-B14F-4D97-AF65-F5344CB8AC3E}">
        <p14:creationId xmlns:p14="http://schemas.microsoft.com/office/powerpoint/2010/main" val="27610882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203;p42">
            <a:extLst>
              <a:ext uri="{FF2B5EF4-FFF2-40B4-BE49-F238E27FC236}">
                <a16:creationId xmlns:a16="http://schemas.microsoft.com/office/drawing/2014/main" id="{F6AC9374-E912-9BD7-BC27-67B04DCCAD73}"/>
              </a:ext>
            </a:extLst>
          </p:cNvPr>
          <p:cNvSpPr/>
          <p:nvPr/>
        </p:nvSpPr>
        <p:spPr>
          <a:xfrm>
            <a:off x="1030923" y="1402297"/>
            <a:ext cx="1355438" cy="457674"/>
          </a:xfrm>
          <a:prstGeom prst="roundRect">
            <a:avLst>
              <a:gd name="adj" fmla="val 16667"/>
            </a:avLst>
          </a:prstGeom>
          <a:solidFill>
            <a:schemeClr val="tx2">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C2462A2E-98AE-31FF-F3C5-D40672CD0101}"/>
              </a:ext>
            </a:extLst>
          </p:cNvPr>
          <p:cNvSpPr txBox="1"/>
          <p:nvPr/>
        </p:nvSpPr>
        <p:spPr>
          <a:xfrm>
            <a:off x="1102343" y="1462531"/>
            <a:ext cx="2521008" cy="337206"/>
          </a:xfrm>
          <a:prstGeom prst="rect">
            <a:avLst/>
          </a:prstGeom>
          <a:noFill/>
        </p:spPr>
        <p:txBody>
          <a:bodyPr wrap="square" rtlCol="0">
            <a:spAutoFit/>
          </a:bodyPr>
          <a:lstStyle/>
          <a:p>
            <a:r>
              <a:rPr lang="en-US" sz="1600" dirty="0"/>
              <a:t>Conclusion</a:t>
            </a:r>
          </a:p>
        </p:txBody>
      </p:sp>
      <p:sp>
        <p:nvSpPr>
          <p:cNvPr id="12" name="Title 11">
            <a:extLst>
              <a:ext uri="{FF2B5EF4-FFF2-40B4-BE49-F238E27FC236}">
                <a16:creationId xmlns:a16="http://schemas.microsoft.com/office/drawing/2014/main" id="{A290E498-88E3-12F1-3D31-D0CF5AEE5FC8}"/>
              </a:ext>
            </a:extLst>
          </p:cNvPr>
          <p:cNvSpPr>
            <a:spLocks noGrp="1"/>
          </p:cNvSpPr>
          <p:nvPr>
            <p:ph type="title"/>
          </p:nvPr>
        </p:nvSpPr>
        <p:spPr>
          <a:xfrm>
            <a:off x="3225863" y="562620"/>
            <a:ext cx="2692273" cy="579863"/>
          </a:xfrm>
        </p:spPr>
        <p:txBody>
          <a:bodyPr/>
          <a:lstStyle/>
          <a:p>
            <a:r>
              <a:rPr lang="en-US" sz="2400" dirty="0">
                <a:solidFill>
                  <a:srgbClr val="002060"/>
                </a:solidFill>
                <a:latin typeface="Open Sans ExtraBold" panose="020B0906030804020204" pitchFamily="34" charset="0"/>
                <a:ea typeface="Open Sans ExtraBold" panose="020B0906030804020204" pitchFamily="34" charset="0"/>
                <a:cs typeface="Open Sans ExtraBold" panose="020B0906030804020204" pitchFamily="34" charset="0"/>
              </a:rPr>
              <a:t>Data Summary</a:t>
            </a:r>
            <a:endParaRPr lang="en-US" dirty="0"/>
          </a:p>
        </p:txBody>
      </p:sp>
      <p:sp>
        <p:nvSpPr>
          <p:cNvPr id="13" name="TextBox 12">
            <a:extLst>
              <a:ext uri="{FF2B5EF4-FFF2-40B4-BE49-F238E27FC236}">
                <a16:creationId xmlns:a16="http://schemas.microsoft.com/office/drawing/2014/main" id="{72CF8160-879A-394C-1AAE-9613D856119A}"/>
              </a:ext>
            </a:extLst>
          </p:cNvPr>
          <p:cNvSpPr txBox="1"/>
          <p:nvPr/>
        </p:nvSpPr>
        <p:spPr>
          <a:xfrm>
            <a:off x="1030923" y="2119785"/>
            <a:ext cx="6740723" cy="144315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US" sz="1200" dirty="0">
                <a:latin typeface="Cairo" pitchFamily="2" charset="-78"/>
                <a:cs typeface="Cairo" pitchFamily="2" charset="-78"/>
              </a:rPr>
              <a:t>There are no outliers or duplicates in the Dataset.</a:t>
            </a:r>
          </a:p>
          <a:p>
            <a:pPr marL="171450" indent="-171450">
              <a:lnSpc>
                <a:spcPct val="150000"/>
              </a:lnSpc>
              <a:buFont typeface="Arial" panose="020B0604020202020204" pitchFamily="34" charset="0"/>
              <a:buChar char="•"/>
            </a:pPr>
            <a:r>
              <a:rPr lang="en-US" sz="1200" dirty="0">
                <a:latin typeface="Cairo" pitchFamily="2" charset="-78"/>
                <a:cs typeface="Cairo" pitchFamily="2" charset="-78"/>
              </a:rPr>
              <a:t>No Outliers Found in the dataset.</a:t>
            </a:r>
          </a:p>
          <a:p>
            <a:pPr marL="171450" indent="-171450">
              <a:lnSpc>
                <a:spcPct val="150000"/>
              </a:lnSpc>
              <a:buFont typeface="Arial" panose="020B0604020202020204" pitchFamily="34" charset="0"/>
              <a:buChar char="•"/>
            </a:pPr>
            <a:r>
              <a:rPr lang="en-US" sz="1200" dirty="0">
                <a:latin typeface="Cairo" pitchFamily="2" charset="-78"/>
                <a:cs typeface="Cairo" pitchFamily="2" charset="-78"/>
              </a:rPr>
              <a:t>Dataset </a:t>
            </a:r>
            <a:r>
              <a:rPr lang="en-US" sz="1200" b="1" dirty="0">
                <a:solidFill>
                  <a:schemeClr val="tx2">
                    <a:lumMod val="50000"/>
                  </a:schemeClr>
                </a:solidFill>
                <a:latin typeface="Cairo" pitchFamily="2" charset="-78"/>
                <a:cs typeface="Cairo" pitchFamily="2" charset="-78"/>
              </a:rPr>
              <a:t>Didn’t Need </a:t>
            </a:r>
            <a:r>
              <a:rPr lang="en-US" sz="1200" dirty="0">
                <a:latin typeface="Cairo" pitchFamily="2" charset="-78"/>
                <a:cs typeface="Cairo" pitchFamily="2" charset="-78"/>
              </a:rPr>
              <a:t>Much Preprocessing.</a:t>
            </a:r>
          </a:p>
          <a:p>
            <a:pPr marL="171450" indent="-171450">
              <a:lnSpc>
                <a:spcPct val="150000"/>
              </a:lnSpc>
              <a:buFont typeface="Arial" panose="020B0604020202020204" pitchFamily="34" charset="0"/>
              <a:buChar char="•"/>
            </a:pPr>
            <a:r>
              <a:rPr lang="en-US" sz="1200" b="1" dirty="0">
                <a:solidFill>
                  <a:srgbClr val="36338C"/>
                </a:solidFill>
                <a:latin typeface="Cairo" pitchFamily="2" charset="-78"/>
                <a:cs typeface="Cairo" pitchFamily="2" charset="-78"/>
              </a:rPr>
              <a:t>Many Classification Models</a:t>
            </a:r>
            <a:r>
              <a:rPr lang="en-US" sz="1200" dirty="0">
                <a:solidFill>
                  <a:srgbClr val="36338C"/>
                </a:solidFill>
                <a:latin typeface="Cairo" pitchFamily="2" charset="-78"/>
                <a:cs typeface="Cairo" pitchFamily="2" charset="-78"/>
              </a:rPr>
              <a:t>  </a:t>
            </a:r>
            <a:r>
              <a:rPr lang="en-US" sz="1200" dirty="0">
                <a:latin typeface="Cairo" pitchFamily="2" charset="-78"/>
                <a:cs typeface="Cairo" pitchFamily="2" charset="-78"/>
              </a:rPr>
              <a:t>can be applied for this dataset and all give high Accuracy.</a:t>
            </a:r>
          </a:p>
          <a:p>
            <a:pPr marL="171450" indent="-171450">
              <a:lnSpc>
                <a:spcPct val="150000"/>
              </a:lnSpc>
              <a:buFont typeface="Arial" panose="020B0604020202020204" pitchFamily="34" charset="0"/>
              <a:buChar char="•"/>
            </a:pPr>
            <a:r>
              <a:rPr lang="en-US" sz="1200" b="1" dirty="0">
                <a:solidFill>
                  <a:srgbClr val="36338C"/>
                </a:solidFill>
                <a:latin typeface="Cairo" pitchFamily="2" charset="-78"/>
                <a:cs typeface="Cairo" pitchFamily="2" charset="-78"/>
              </a:rPr>
              <a:t>Random Forest Classifier </a:t>
            </a:r>
            <a:r>
              <a:rPr lang="en-US" sz="1200" dirty="0">
                <a:latin typeface="Cairo" pitchFamily="2" charset="-78"/>
                <a:cs typeface="Cairo" pitchFamily="2" charset="-78"/>
              </a:rPr>
              <a:t>Performed the Best Accuracy with 100%.</a:t>
            </a:r>
          </a:p>
        </p:txBody>
      </p:sp>
      <p:sp>
        <p:nvSpPr>
          <p:cNvPr id="14" name="TextBox 13">
            <a:extLst>
              <a:ext uri="{FF2B5EF4-FFF2-40B4-BE49-F238E27FC236}">
                <a16:creationId xmlns:a16="http://schemas.microsoft.com/office/drawing/2014/main" id="{716F0C8A-AABD-2952-B9BB-B94EA346F395}"/>
              </a:ext>
            </a:extLst>
          </p:cNvPr>
          <p:cNvSpPr txBox="1"/>
          <p:nvPr/>
        </p:nvSpPr>
        <p:spPr>
          <a:xfrm>
            <a:off x="8430479" y="4750421"/>
            <a:ext cx="408878" cy="307777"/>
          </a:xfrm>
          <a:prstGeom prst="rect">
            <a:avLst/>
          </a:prstGeom>
          <a:noFill/>
        </p:spPr>
        <p:txBody>
          <a:bodyPr wrap="square" rtlCol="0">
            <a:spAutoFit/>
          </a:bodyPr>
          <a:lstStyle/>
          <a:p>
            <a:r>
              <a:rPr lang="en-US" b="1" dirty="0">
                <a:solidFill>
                  <a:schemeClr val="bg1"/>
                </a:solidFill>
              </a:rPr>
              <a:t>32</a:t>
            </a:r>
          </a:p>
        </p:txBody>
      </p:sp>
    </p:spTree>
    <p:extLst>
      <p:ext uri="{BB962C8B-B14F-4D97-AF65-F5344CB8AC3E}">
        <p14:creationId xmlns:p14="http://schemas.microsoft.com/office/powerpoint/2010/main" val="22706049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3" name="Title 2">
            <a:extLst>
              <a:ext uri="{FF2B5EF4-FFF2-40B4-BE49-F238E27FC236}">
                <a16:creationId xmlns:a16="http://schemas.microsoft.com/office/drawing/2014/main" id="{7C59D069-C35E-13B2-7654-39C00BA2C738}"/>
              </a:ext>
            </a:extLst>
          </p:cNvPr>
          <p:cNvSpPr>
            <a:spLocks noGrp="1"/>
          </p:cNvSpPr>
          <p:nvPr>
            <p:ph type="title"/>
          </p:nvPr>
        </p:nvSpPr>
        <p:spPr>
          <a:xfrm>
            <a:off x="1702420" y="438615"/>
            <a:ext cx="6053052" cy="753672"/>
          </a:xfrm>
        </p:spPr>
        <p:txBody>
          <a:bodyPr/>
          <a:lstStyle/>
          <a:p>
            <a:r>
              <a:rPr lang="en-US" sz="2400" dirty="0"/>
              <a:t>General Solutions To The Problem</a:t>
            </a:r>
            <a:endParaRPr lang="x-none" sz="2400" dirty="0"/>
          </a:p>
        </p:txBody>
      </p:sp>
      <p:sp>
        <p:nvSpPr>
          <p:cNvPr id="2" name="TextBox 1">
            <a:extLst>
              <a:ext uri="{FF2B5EF4-FFF2-40B4-BE49-F238E27FC236}">
                <a16:creationId xmlns:a16="http://schemas.microsoft.com/office/drawing/2014/main" id="{22253367-C0FB-F8D1-5C4E-71C3165589B3}"/>
              </a:ext>
            </a:extLst>
          </p:cNvPr>
          <p:cNvSpPr txBox="1"/>
          <p:nvPr/>
        </p:nvSpPr>
        <p:spPr>
          <a:xfrm>
            <a:off x="8445348" y="4742986"/>
            <a:ext cx="408878" cy="307777"/>
          </a:xfrm>
          <a:prstGeom prst="rect">
            <a:avLst/>
          </a:prstGeom>
          <a:noFill/>
        </p:spPr>
        <p:txBody>
          <a:bodyPr wrap="square" rtlCol="0">
            <a:spAutoFit/>
          </a:bodyPr>
          <a:lstStyle/>
          <a:p>
            <a:r>
              <a:rPr lang="en-US" b="1" dirty="0">
                <a:solidFill>
                  <a:schemeClr val="bg1"/>
                </a:solidFill>
              </a:rPr>
              <a:t>33</a:t>
            </a:r>
          </a:p>
        </p:txBody>
      </p:sp>
      <p:sp>
        <p:nvSpPr>
          <p:cNvPr id="4" name="Rectangle 3"/>
          <p:cNvSpPr/>
          <p:nvPr/>
        </p:nvSpPr>
        <p:spPr>
          <a:xfrm>
            <a:off x="842400" y="1069887"/>
            <a:ext cx="7602948" cy="3693319"/>
          </a:xfrm>
          <a:prstGeom prst="rect">
            <a:avLst/>
          </a:prstGeom>
        </p:spPr>
        <p:txBody>
          <a:bodyPr wrap="square">
            <a:spAutoFit/>
          </a:bodyPr>
          <a:lstStyle/>
          <a:p>
            <a:r>
              <a:rPr lang="en-US" b="1" dirty="0">
                <a:solidFill>
                  <a:srgbClr val="333333"/>
                </a:solidFill>
                <a:latin typeface="Open Sans Semibold"/>
              </a:rPr>
              <a:t>Types of Treatment</a:t>
            </a:r>
          </a:p>
          <a:p>
            <a:r>
              <a:rPr lang="en-US" dirty="0">
                <a:latin typeface="Open Sans" panose="020B0604020202020204" charset="0"/>
              </a:rPr>
              <a:t>Lung cancer is treated in several ways, depending on the type of lung cancer and how far it has spread. People with non-small cell lung cancer can be treated with surgery, chemotherapy, radiation therapy, targeted therapy, or a combination of these treatments. People with small cell lung cancer are usually treated with radiation therapy and chemotherapy.</a:t>
            </a:r>
          </a:p>
          <a:p>
            <a:pPr>
              <a:buFont typeface="Arial" panose="020B0604020202020204" pitchFamily="34" charset="0"/>
              <a:buChar char="•"/>
            </a:pPr>
            <a:endParaRPr lang="en-US" b="1" dirty="0">
              <a:latin typeface="Open Sans" panose="020B0604020202020204" charset="0"/>
            </a:endParaRPr>
          </a:p>
          <a:p>
            <a:pPr>
              <a:buFont typeface="Arial" panose="020B0604020202020204" pitchFamily="34" charset="0"/>
              <a:buChar char="•"/>
            </a:pPr>
            <a:r>
              <a:rPr lang="en-US" b="1" dirty="0">
                <a:latin typeface="Open Sans" panose="020B0604020202020204" charset="0"/>
              </a:rPr>
              <a:t>Surgery.</a:t>
            </a:r>
            <a:r>
              <a:rPr lang="en-US" dirty="0">
                <a:latin typeface="Open Sans" panose="020B0604020202020204" charset="0"/>
              </a:rPr>
              <a:t> </a:t>
            </a:r>
            <a:r>
              <a:rPr lang="en-US" sz="1200" dirty="0">
                <a:latin typeface="Open Sans" panose="020B0604020202020204" charset="0"/>
              </a:rPr>
              <a:t>An operation where doctors cut out cancer tissue.</a:t>
            </a:r>
          </a:p>
          <a:p>
            <a:pPr>
              <a:buFont typeface="Arial" panose="020B0604020202020204" pitchFamily="34" charset="0"/>
              <a:buChar char="•"/>
            </a:pPr>
            <a:endParaRPr lang="en-US" dirty="0">
              <a:latin typeface="Open Sans" panose="020B0604020202020204" charset="0"/>
            </a:endParaRPr>
          </a:p>
          <a:p>
            <a:pPr>
              <a:buFont typeface="Arial" panose="020B0604020202020204" pitchFamily="34" charset="0"/>
              <a:buChar char="•"/>
            </a:pPr>
            <a:r>
              <a:rPr lang="en-US" b="1" dirty="0">
                <a:latin typeface="Open Sans" panose="020B0604020202020204" charset="0"/>
              </a:rPr>
              <a:t>Chemotherapy.</a:t>
            </a:r>
            <a:r>
              <a:rPr lang="en-US" dirty="0">
                <a:latin typeface="Open Sans" panose="020B0604020202020204" charset="0"/>
              </a:rPr>
              <a:t> </a:t>
            </a:r>
            <a:r>
              <a:rPr lang="en-US" sz="1200" dirty="0">
                <a:latin typeface="Open Sans" panose="020B0604020202020204" charset="0"/>
              </a:rPr>
              <a:t>Using special medicines to shrink or kill the cancer. The drugs can be pills you take     </a:t>
            </a:r>
          </a:p>
          <a:p>
            <a:r>
              <a:rPr lang="en-US" sz="1200" dirty="0">
                <a:latin typeface="Open Sans" panose="020B0604020202020204" charset="0"/>
              </a:rPr>
              <a:t>                                     or medicines given in your veins, or sometimes both</a:t>
            </a:r>
            <a:r>
              <a:rPr lang="en-US" dirty="0">
                <a:latin typeface="Open Sans" panose="020B0604020202020204" charset="0"/>
              </a:rPr>
              <a:t>.</a:t>
            </a:r>
          </a:p>
          <a:p>
            <a:pPr>
              <a:buFont typeface="Arial" panose="020B0604020202020204" pitchFamily="34" charset="0"/>
              <a:buChar char="•"/>
            </a:pPr>
            <a:endParaRPr lang="en-US" dirty="0">
              <a:latin typeface="Open Sans" panose="020B0604020202020204" charset="0"/>
            </a:endParaRPr>
          </a:p>
          <a:p>
            <a:pPr>
              <a:buFont typeface="Arial" panose="020B0604020202020204" pitchFamily="34" charset="0"/>
              <a:buChar char="•"/>
            </a:pPr>
            <a:r>
              <a:rPr lang="en-US" b="1" dirty="0">
                <a:latin typeface="Open Sans" panose="020B0604020202020204" charset="0"/>
              </a:rPr>
              <a:t>Radiation therapy.</a:t>
            </a:r>
            <a:r>
              <a:rPr lang="en-US" sz="1200" dirty="0">
                <a:latin typeface="Open Sans" panose="020B0604020202020204" charset="0"/>
              </a:rPr>
              <a:t> Using high-energy rays (similar to X-rays) to kill the cancer</a:t>
            </a:r>
            <a:r>
              <a:rPr lang="en-US" dirty="0">
                <a:latin typeface="Open Sans" panose="020B0604020202020204" charset="0"/>
              </a:rPr>
              <a:t>.</a:t>
            </a:r>
          </a:p>
          <a:p>
            <a:pPr>
              <a:buFont typeface="Arial" panose="020B0604020202020204" pitchFamily="34" charset="0"/>
              <a:buChar char="•"/>
            </a:pPr>
            <a:endParaRPr lang="en-US" dirty="0">
              <a:latin typeface="Open Sans" panose="020B0604020202020204" charset="0"/>
            </a:endParaRPr>
          </a:p>
          <a:p>
            <a:pPr>
              <a:buFont typeface="Arial" panose="020B0604020202020204" pitchFamily="34" charset="0"/>
              <a:buChar char="•"/>
            </a:pPr>
            <a:r>
              <a:rPr lang="en-US" b="1" dirty="0">
                <a:latin typeface="Open Sans" panose="020B0604020202020204" charset="0"/>
              </a:rPr>
              <a:t>Targeted therapy.</a:t>
            </a:r>
            <a:r>
              <a:rPr lang="en-US" dirty="0">
                <a:latin typeface="Open Sans" panose="020B0604020202020204" charset="0"/>
              </a:rPr>
              <a:t> </a:t>
            </a:r>
            <a:r>
              <a:rPr lang="en-US" sz="1200" dirty="0">
                <a:latin typeface="Open Sans" panose="020B0604020202020204" charset="0"/>
              </a:rPr>
              <a:t>Using drugs to block the growth and spread of cancer cells. The drugs can be    </a:t>
            </a:r>
          </a:p>
          <a:p>
            <a:r>
              <a:rPr lang="en-US" sz="1200" dirty="0">
                <a:latin typeface="Open Sans" panose="020B0604020202020204" charset="0"/>
              </a:rPr>
              <a:t>                                           pills you take or medicines given in your veins. You will get tests to see if   </a:t>
            </a:r>
          </a:p>
          <a:p>
            <a:r>
              <a:rPr lang="en-US" sz="1200" dirty="0">
                <a:latin typeface="Open Sans" panose="020B0604020202020204" charset="0"/>
              </a:rPr>
              <a:t>                                           targeted therapy is right for your cancer type before this treatment is used.</a:t>
            </a:r>
          </a:p>
        </p:txBody>
      </p:sp>
    </p:spTree>
    <p:extLst>
      <p:ext uri="{BB962C8B-B14F-4D97-AF65-F5344CB8AC3E}">
        <p14:creationId xmlns:p14="http://schemas.microsoft.com/office/powerpoint/2010/main" val="2003839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8"/>
          <p:cNvSpPr txBox="1">
            <a:spLocks noGrp="1"/>
          </p:cNvSpPr>
          <p:nvPr>
            <p:ph type="ctrTitle"/>
          </p:nvPr>
        </p:nvSpPr>
        <p:spPr>
          <a:xfrm>
            <a:off x="1254973" y="2200042"/>
            <a:ext cx="6439368" cy="74341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dirty="0"/>
              <a:t>Deployment</a:t>
            </a:r>
          </a:p>
        </p:txBody>
      </p:sp>
      <p:sp>
        <p:nvSpPr>
          <p:cNvPr id="2" name="TextBox 1">
            <a:extLst>
              <a:ext uri="{FF2B5EF4-FFF2-40B4-BE49-F238E27FC236}">
                <a16:creationId xmlns:a16="http://schemas.microsoft.com/office/drawing/2014/main" id="{F049D770-FB20-D01F-85BE-4E2BEA6741C0}"/>
              </a:ext>
            </a:extLst>
          </p:cNvPr>
          <p:cNvSpPr txBox="1"/>
          <p:nvPr/>
        </p:nvSpPr>
        <p:spPr>
          <a:xfrm>
            <a:off x="8445348" y="4742986"/>
            <a:ext cx="408878" cy="307777"/>
          </a:xfrm>
          <a:prstGeom prst="rect">
            <a:avLst/>
          </a:prstGeom>
          <a:noFill/>
        </p:spPr>
        <p:txBody>
          <a:bodyPr wrap="square" rtlCol="0">
            <a:spAutoFit/>
          </a:bodyPr>
          <a:lstStyle/>
          <a:p>
            <a:r>
              <a:rPr lang="en-US" b="1" dirty="0">
                <a:solidFill>
                  <a:schemeClr val="bg1"/>
                </a:solidFill>
              </a:rPr>
              <a:t>34</a:t>
            </a:r>
          </a:p>
        </p:txBody>
      </p:sp>
    </p:spTree>
    <p:extLst>
      <p:ext uri="{BB962C8B-B14F-4D97-AF65-F5344CB8AC3E}">
        <p14:creationId xmlns:p14="http://schemas.microsoft.com/office/powerpoint/2010/main" val="32193101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3" name="Title 2">
            <a:extLst>
              <a:ext uri="{FF2B5EF4-FFF2-40B4-BE49-F238E27FC236}">
                <a16:creationId xmlns:a16="http://schemas.microsoft.com/office/drawing/2014/main" id="{7C59D069-C35E-13B2-7654-39C00BA2C738}"/>
              </a:ext>
            </a:extLst>
          </p:cNvPr>
          <p:cNvSpPr>
            <a:spLocks noGrp="1"/>
          </p:cNvSpPr>
          <p:nvPr>
            <p:ph type="title"/>
          </p:nvPr>
        </p:nvSpPr>
        <p:spPr>
          <a:xfrm>
            <a:off x="659588" y="547309"/>
            <a:ext cx="3057486" cy="913877"/>
          </a:xfrm>
        </p:spPr>
        <p:txBody>
          <a:bodyPr/>
          <a:lstStyle/>
          <a:p>
            <a:r>
              <a:rPr lang="en-US" dirty="0"/>
              <a:t>Deployment</a:t>
            </a:r>
            <a:endParaRPr lang="x-none" dirty="0"/>
          </a:p>
        </p:txBody>
      </p:sp>
      <p:grpSp>
        <p:nvGrpSpPr>
          <p:cNvPr id="23" name="Google Shape;2262;p54">
            <a:extLst>
              <a:ext uri="{FF2B5EF4-FFF2-40B4-BE49-F238E27FC236}">
                <a16:creationId xmlns:a16="http://schemas.microsoft.com/office/drawing/2014/main" id="{7A4E355B-49F0-4ABD-94F8-36AF587C15ED}"/>
              </a:ext>
            </a:extLst>
          </p:cNvPr>
          <p:cNvGrpSpPr/>
          <p:nvPr/>
        </p:nvGrpSpPr>
        <p:grpSpPr>
          <a:xfrm>
            <a:off x="3922377" y="1167161"/>
            <a:ext cx="4703631" cy="3302681"/>
            <a:chOff x="1794626" y="1690028"/>
            <a:chExt cx="4004424" cy="2924698"/>
          </a:xfrm>
        </p:grpSpPr>
        <p:sp>
          <p:nvSpPr>
            <p:cNvPr id="24" name="Google Shape;2263;p54">
              <a:extLst>
                <a:ext uri="{FF2B5EF4-FFF2-40B4-BE49-F238E27FC236}">
                  <a16:creationId xmlns:a16="http://schemas.microsoft.com/office/drawing/2014/main" id="{7A58DFE4-8B49-2298-8C5C-4C25B118ED22}"/>
                </a:ext>
              </a:extLst>
            </p:cNvPr>
            <p:cNvSpPr>
              <a:spLocks noGrp="1" noRot="1" noMove="1" noResize="1" noEditPoints="1" noAdjustHandles="1" noChangeArrowheads="1" noChangeShapeType="1"/>
            </p:cNvSpPr>
            <p:nvPr/>
          </p:nvSpPr>
          <p:spPr>
            <a:xfrm>
              <a:off x="1794626" y="1690028"/>
              <a:ext cx="4004424" cy="2924698"/>
            </a:xfrm>
            <a:custGeom>
              <a:avLst/>
              <a:gdLst/>
              <a:ahLst/>
              <a:cxnLst/>
              <a:rect l="l" t="t" r="r" b="b"/>
              <a:pathLst>
                <a:path w="160177" h="111330" extrusionOk="0">
                  <a:moveTo>
                    <a:pt x="2757" y="1"/>
                  </a:moveTo>
                  <a:cubicBezTo>
                    <a:pt x="1304" y="1"/>
                    <a:pt x="1" y="1179"/>
                    <a:pt x="1" y="2758"/>
                  </a:cubicBezTo>
                  <a:lnTo>
                    <a:pt x="1" y="108422"/>
                  </a:lnTo>
                  <a:cubicBezTo>
                    <a:pt x="1" y="110026"/>
                    <a:pt x="1304" y="111330"/>
                    <a:pt x="2757" y="111330"/>
                  </a:cubicBezTo>
                  <a:lnTo>
                    <a:pt x="157696" y="111330"/>
                  </a:lnTo>
                  <a:cubicBezTo>
                    <a:pt x="159149" y="111330"/>
                    <a:pt x="160177" y="110026"/>
                    <a:pt x="160177" y="108422"/>
                  </a:cubicBezTo>
                  <a:lnTo>
                    <a:pt x="160177" y="2758"/>
                  </a:lnTo>
                  <a:cubicBezTo>
                    <a:pt x="160177" y="1179"/>
                    <a:pt x="159149" y="1"/>
                    <a:pt x="157696" y="1"/>
                  </a:cubicBezTo>
                  <a:close/>
                </a:path>
              </a:pathLst>
            </a:custGeom>
            <a:solidFill>
              <a:schemeClr val="bg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6" name="Google Shape;2265;p54">
              <a:extLst>
                <a:ext uri="{FF2B5EF4-FFF2-40B4-BE49-F238E27FC236}">
                  <a16:creationId xmlns:a16="http://schemas.microsoft.com/office/drawing/2014/main" id="{DBDBDD4D-D4EF-B1C1-08A9-7874E8EAA448}"/>
                </a:ext>
              </a:extLst>
            </p:cNvPr>
            <p:cNvSpPr/>
            <p:nvPr/>
          </p:nvSpPr>
          <p:spPr>
            <a:xfrm>
              <a:off x="1971325" y="4227475"/>
              <a:ext cx="3628475" cy="20700"/>
            </a:xfrm>
            <a:custGeom>
              <a:avLst/>
              <a:gdLst/>
              <a:ahLst/>
              <a:cxnLst/>
              <a:rect l="l" t="t" r="r" b="b"/>
              <a:pathLst>
                <a:path w="145139" h="828" extrusionOk="0">
                  <a:moveTo>
                    <a:pt x="0" y="1"/>
                  </a:moveTo>
                  <a:lnTo>
                    <a:pt x="0" y="828"/>
                  </a:lnTo>
                  <a:lnTo>
                    <a:pt x="145139" y="828"/>
                  </a:lnTo>
                  <a:lnTo>
                    <a:pt x="145139" y="1"/>
                  </a:lnTo>
                  <a:close/>
                </a:path>
              </a:pathLst>
            </a:custGeom>
            <a:solidFill>
              <a:schemeClr val="bg1">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7" name="Google Shape;2266;p54">
              <a:extLst>
                <a:ext uri="{FF2B5EF4-FFF2-40B4-BE49-F238E27FC236}">
                  <a16:creationId xmlns:a16="http://schemas.microsoft.com/office/drawing/2014/main" id="{718DAE15-7F27-E08F-8802-219F7B44CB89}"/>
                </a:ext>
              </a:extLst>
            </p:cNvPr>
            <p:cNvSpPr/>
            <p:nvPr/>
          </p:nvSpPr>
          <p:spPr>
            <a:xfrm>
              <a:off x="1971325" y="4227475"/>
              <a:ext cx="1481850" cy="20700"/>
            </a:xfrm>
            <a:custGeom>
              <a:avLst/>
              <a:gdLst/>
              <a:ahLst/>
              <a:cxnLst/>
              <a:rect l="l" t="t" r="r" b="b"/>
              <a:pathLst>
                <a:path w="59274" h="828" extrusionOk="0">
                  <a:moveTo>
                    <a:pt x="0" y="1"/>
                  </a:moveTo>
                  <a:lnTo>
                    <a:pt x="0" y="828"/>
                  </a:lnTo>
                  <a:lnTo>
                    <a:pt x="59274" y="828"/>
                  </a:lnTo>
                  <a:lnTo>
                    <a:pt x="59274" y="1"/>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8" name="Google Shape;2267;p54">
              <a:extLst>
                <a:ext uri="{FF2B5EF4-FFF2-40B4-BE49-F238E27FC236}">
                  <a16:creationId xmlns:a16="http://schemas.microsoft.com/office/drawing/2014/main" id="{841A9CB1-CB05-7A9C-2B39-0A32B555B0F6}"/>
                </a:ext>
              </a:extLst>
            </p:cNvPr>
            <p:cNvSpPr/>
            <p:nvPr/>
          </p:nvSpPr>
          <p:spPr>
            <a:xfrm>
              <a:off x="2666175" y="4340275"/>
              <a:ext cx="95900" cy="135350"/>
            </a:xfrm>
            <a:custGeom>
              <a:avLst/>
              <a:gdLst/>
              <a:ahLst/>
              <a:cxnLst/>
              <a:rect l="l" t="t" r="r" b="b"/>
              <a:pathLst>
                <a:path w="3836" h="5414" extrusionOk="0">
                  <a:moveTo>
                    <a:pt x="1" y="0"/>
                  </a:moveTo>
                  <a:lnTo>
                    <a:pt x="1" y="5414"/>
                  </a:lnTo>
                  <a:lnTo>
                    <a:pt x="3835" y="2707"/>
                  </a:lnTo>
                  <a:lnTo>
                    <a:pt x="1" y="0"/>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9" name="Google Shape;2268;p54">
              <a:extLst>
                <a:ext uri="{FF2B5EF4-FFF2-40B4-BE49-F238E27FC236}">
                  <a16:creationId xmlns:a16="http://schemas.microsoft.com/office/drawing/2014/main" id="{C175DBBB-266C-274B-CED3-038A8C67ED7E}"/>
                </a:ext>
              </a:extLst>
            </p:cNvPr>
            <p:cNvSpPr/>
            <p:nvPr/>
          </p:nvSpPr>
          <p:spPr>
            <a:xfrm>
              <a:off x="2778975" y="4340275"/>
              <a:ext cx="22575" cy="135350"/>
            </a:xfrm>
            <a:custGeom>
              <a:avLst/>
              <a:gdLst/>
              <a:ahLst/>
              <a:cxnLst/>
              <a:rect l="l" t="t" r="r" b="b"/>
              <a:pathLst>
                <a:path w="903" h="5414" extrusionOk="0">
                  <a:moveTo>
                    <a:pt x="0" y="0"/>
                  </a:moveTo>
                  <a:lnTo>
                    <a:pt x="0" y="5414"/>
                  </a:lnTo>
                  <a:lnTo>
                    <a:pt x="902" y="5414"/>
                  </a:lnTo>
                  <a:lnTo>
                    <a:pt x="902" y="0"/>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0" name="Google Shape;2269;p54">
              <a:extLst>
                <a:ext uri="{FF2B5EF4-FFF2-40B4-BE49-F238E27FC236}">
                  <a16:creationId xmlns:a16="http://schemas.microsoft.com/office/drawing/2014/main" id="{39D74359-13C1-9A3D-AE94-8C993ECE959E}"/>
                </a:ext>
              </a:extLst>
            </p:cNvPr>
            <p:cNvSpPr/>
            <p:nvPr/>
          </p:nvSpPr>
          <p:spPr>
            <a:xfrm>
              <a:off x="2393625" y="4340275"/>
              <a:ext cx="95900" cy="135350"/>
            </a:xfrm>
            <a:custGeom>
              <a:avLst/>
              <a:gdLst/>
              <a:ahLst/>
              <a:cxnLst/>
              <a:rect l="l" t="t" r="r" b="b"/>
              <a:pathLst>
                <a:path w="3836" h="5414" extrusionOk="0">
                  <a:moveTo>
                    <a:pt x="1" y="0"/>
                  </a:moveTo>
                  <a:lnTo>
                    <a:pt x="1" y="5414"/>
                  </a:lnTo>
                  <a:lnTo>
                    <a:pt x="3835" y="2707"/>
                  </a:lnTo>
                  <a:lnTo>
                    <a:pt x="1" y="0"/>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1" name="Google Shape;2270;p54">
              <a:extLst>
                <a:ext uri="{FF2B5EF4-FFF2-40B4-BE49-F238E27FC236}">
                  <a16:creationId xmlns:a16="http://schemas.microsoft.com/office/drawing/2014/main" id="{5F1E5BDB-DB4D-9E4F-EBCC-F5A6DA17DA4A}"/>
                </a:ext>
              </a:extLst>
            </p:cNvPr>
            <p:cNvSpPr/>
            <p:nvPr/>
          </p:nvSpPr>
          <p:spPr>
            <a:xfrm>
              <a:off x="2121075" y="4340275"/>
              <a:ext cx="95875" cy="135350"/>
            </a:xfrm>
            <a:custGeom>
              <a:avLst/>
              <a:gdLst/>
              <a:ahLst/>
              <a:cxnLst/>
              <a:rect l="l" t="t" r="r" b="b"/>
              <a:pathLst>
                <a:path w="3835" h="5414" extrusionOk="0">
                  <a:moveTo>
                    <a:pt x="3835" y="0"/>
                  </a:moveTo>
                  <a:lnTo>
                    <a:pt x="0" y="2707"/>
                  </a:lnTo>
                  <a:lnTo>
                    <a:pt x="3835" y="5414"/>
                  </a:lnTo>
                  <a:lnTo>
                    <a:pt x="3835" y="0"/>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2" name="Google Shape;2271;p54">
              <a:extLst>
                <a:ext uri="{FF2B5EF4-FFF2-40B4-BE49-F238E27FC236}">
                  <a16:creationId xmlns:a16="http://schemas.microsoft.com/office/drawing/2014/main" id="{81C20C47-866D-BE12-1A87-96975C13900E}"/>
                </a:ext>
              </a:extLst>
            </p:cNvPr>
            <p:cNvSpPr/>
            <p:nvPr/>
          </p:nvSpPr>
          <p:spPr>
            <a:xfrm>
              <a:off x="2081600" y="4340275"/>
              <a:ext cx="22575" cy="135350"/>
            </a:xfrm>
            <a:custGeom>
              <a:avLst/>
              <a:gdLst/>
              <a:ahLst/>
              <a:cxnLst/>
              <a:rect l="l" t="t" r="r" b="b"/>
              <a:pathLst>
                <a:path w="903" h="5414" extrusionOk="0">
                  <a:moveTo>
                    <a:pt x="0" y="0"/>
                  </a:moveTo>
                  <a:lnTo>
                    <a:pt x="0" y="5414"/>
                  </a:lnTo>
                  <a:lnTo>
                    <a:pt x="903" y="5414"/>
                  </a:lnTo>
                  <a:lnTo>
                    <a:pt x="903" y="0"/>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3" name="Google Shape;2272;p54">
              <a:extLst>
                <a:ext uri="{FF2B5EF4-FFF2-40B4-BE49-F238E27FC236}">
                  <a16:creationId xmlns:a16="http://schemas.microsoft.com/office/drawing/2014/main" id="{F01A557B-6936-8640-5733-68B33CA4E06B}"/>
                </a:ext>
              </a:extLst>
            </p:cNvPr>
            <p:cNvSpPr/>
            <p:nvPr/>
          </p:nvSpPr>
          <p:spPr>
            <a:xfrm>
              <a:off x="4764575" y="4317075"/>
              <a:ext cx="176075" cy="171700"/>
            </a:xfrm>
            <a:custGeom>
              <a:avLst/>
              <a:gdLst/>
              <a:ahLst/>
              <a:cxnLst/>
              <a:rect l="l" t="t" r="r" b="b"/>
              <a:pathLst>
                <a:path w="7043" h="6868" extrusionOk="0">
                  <a:moveTo>
                    <a:pt x="3534" y="2332"/>
                  </a:moveTo>
                  <a:cubicBezTo>
                    <a:pt x="4136" y="2332"/>
                    <a:pt x="4662" y="2808"/>
                    <a:pt x="4662" y="3434"/>
                  </a:cubicBezTo>
                  <a:cubicBezTo>
                    <a:pt x="4662" y="4036"/>
                    <a:pt x="4136" y="4537"/>
                    <a:pt x="3534" y="4537"/>
                  </a:cubicBezTo>
                  <a:cubicBezTo>
                    <a:pt x="2907" y="4537"/>
                    <a:pt x="2406" y="4036"/>
                    <a:pt x="2406" y="3434"/>
                  </a:cubicBezTo>
                  <a:cubicBezTo>
                    <a:pt x="2406" y="2808"/>
                    <a:pt x="2907" y="2332"/>
                    <a:pt x="3534" y="2332"/>
                  </a:cubicBezTo>
                  <a:close/>
                  <a:moveTo>
                    <a:pt x="3133" y="1"/>
                  </a:moveTo>
                  <a:cubicBezTo>
                    <a:pt x="3058" y="1"/>
                    <a:pt x="2707" y="928"/>
                    <a:pt x="2707" y="928"/>
                  </a:cubicBezTo>
                  <a:lnTo>
                    <a:pt x="2281" y="1104"/>
                  </a:lnTo>
                  <a:cubicBezTo>
                    <a:pt x="2281" y="1104"/>
                    <a:pt x="1385" y="726"/>
                    <a:pt x="1308" y="726"/>
                  </a:cubicBezTo>
                  <a:cubicBezTo>
                    <a:pt x="1306" y="726"/>
                    <a:pt x="1304" y="727"/>
                    <a:pt x="1303" y="728"/>
                  </a:cubicBezTo>
                  <a:lnTo>
                    <a:pt x="752" y="1279"/>
                  </a:lnTo>
                  <a:cubicBezTo>
                    <a:pt x="727" y="1304"/>
                    <a:pt x="1153" y="2231"/>
                    <a:pt x="1153" y="2231"/>
                  </a:cubicBezTo>
                  <a:lnTo>
                    <a:pt x="978" y="2632"/>
                  </a:lnTo>
                  <a:cubicBezTo>
                    <a:pt x="978" y="2632"/>
                    <a:pt x="0" y="3008"/>
                    <a:pt x="0" y="3058"/>
                  </a:cubicBezTo>
                  <a:lnTo>
                    <a:pt x="0" y="3810"/>
                  </a:lnTo>
                  <a:cubicBezTo>
                    <a:pt x="0" y="3860"/>
                    <a:pt x="978" y="4211"/>
                    <a:pt x="978" y="4211"/>
                  </a:cubicBezTo>
                  <a:lnTo>
                    <a:pt x="1153" y="4637"/>
                  </a:lnTo>
                  <a:cubicBezTo>
                    <a:pt x="1153" y="4637"/>
                    <a:pt x="752" y="5565"/>
                    <a:pt x="777" y="5590"/>
                  </a:cubicBezTo>
                  <a:lnTo>
                    <a:pt x="1328" y="6141"/>
                  </a:lnTo>
                  <a:cubicBezTo>
                    <a:pt x="1329" y="6142"/>
                    <a:pt x="1331" y="6142"/>
                    <a:pt x="1333" y="6142"/>
                  </a:cubicBezTo>
                  <a:cubicBezTo>
                    <a:pt x="1406" y="6142"/>
                    <a:pt x="2281" y="5740"/>
                    <a:pt x="2281" y="5740"/>
                  </a:cubicBezTo>
                  <a:lnTo>
                    <a:pt x="2732" y="5916"/>
                  </a:lnTo>
                  <a:cubicBezTo>
                    <a:pt x="2732" y="5916"/>
                    <a:pt x="3108" y="6868"/>
                    <a:pt x="3158" y="6868"/>
                  </a:cubicBezTo>
                  <a:lnTo>
                    <a:pt x="3935" y="6868"/>
                  </a:lnTo>
                  <a:cubicBezTo>
                    <a:pt x="3985" y="6868"/>
                    <a:pt x="4336" y="5916"/>
                    <a:pt x="4336" y="5916"/>
                  </a:cubicBezTo>
                  <a:lnTo>
                    <a:pt x="4762" y="5740"/>
                  </a:lnTo>
                  <a:cubicBezTo>
                    <a:pt x="4762" y="5740"/>
                    <a:pt x="5658" y="6117"/>
                    <a:pt x="5735" y="6117"/>
                  </a:cubicBezTo>
                  <a:cubicBezTo>
                    <a:pt x="5737" y="6117"/>
                    <a:pt x="5739" y="6117"/>
                    <a:pt x="5740" y="6116"/>
                  </a:cubicBezTo>
                  <a:lnTo>
                    <a:pt x="6291" y="5565"/>
                  </a:lnTo>
                  <a:cubicBezTo>
                    <a:pt x="6341" y="5540"/>
                    <a:pt x="5890" y="4637"/>
                    <a:pt x="5890" y="4637"/>
                  </a:cubicBezTo>
                  <a:lnTo>
                    <a:pt x="6065" y="4211"/>
                  </a:lnTo>
                  <a:cubicBezTo>
                    <a:pt x="6065" y="4211"/>
                    <a:pt x="7043" y="3835"/>
                    <a:pt x="7043" y="3785"/>
                  </a:cubicBezTo>
                  <a:lnTo>
                    <a:pt x="7043" y="3033"/>
                  </a:lnTo>
                  <a:cubicBezTo>
                    <a:pt x="7043" y="2983"/>
                    <a:pt x="6065" y="2632"/>
                    <a:pt x="6065" y="2632"/>
                  </a:cubicBezTo>
                  <a:lnTo>
                    <a:pt x="5890" y="2206"/>
                  </a:lnTo>
                  <a:cubicBezTo>
                    <a:pt x="5890" y="2206"/>
                    <a:pt x="6316" y="1279"/>
                    <a:pt x="6266" y="1254"/>
                  </a:cubicBezTo>
                  <a:lnTo>
                    <a:pt x="5714" y="728"/>
                  </a:lnTo>
                  <a:cubicBezTo>
                    <a:pt x="5713" y="725"/>
                    <a:pt x="5709" y="724"/>
                    <a:pt x="5702" y="724"/>
                  </a:cubicBezTo>
                  <a:cubicBezTo>
                    <a:pt x="5589" y="724"/>
                    <a:pt x="4762" y="1104"/>
                    <a:pt x="4762" y="1104"/>
                  </a:cubicBezTo>
                  <a:lnTo>
                    <a:pt x="4336" y="928"/>
                  </a:lnTo>
                  <a:cubicBezTo>
                    <a:pt x="4336" y="928"/>
                    <a:pt x="3935" y="1"/>
                    <a:pt x="3885" y="1"/>
                  </a:cubicBez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4" name="Google Shape;2273;p54">
              <a:extLst>
                <a:ext uri="{FF2B5EF4-FFF2-40B4-BE49-F238E27FC236}">
                  <a16:creationId xmlns:a16="http://schemas.microsoft.com/office/drawing/2014/main" id="{CCFCAE1C-CD0D-9F9B-B784-C54629F1F8AB}"/>
                </a:ext>
              </a:extLst>
            </p:cNvPr>
            <p:cNvSpPr/>
            <p:nvPr/>
          </p:nvSpPr>
          <p:spPr>
            <a:xfrm>
              <a:off x="5064700" y="4335875"/>
              <a:ext cx="200525" cy="131600"/>
            </a:xfrm>
            <a:custGeom>
              <a:avLst/>
              <a:gdLst/>
              <a:ahLst/>
              <a:cxnLst/>
              <a:rect l="l" t="t" r="r" b="b"/>
              <a:pathLst>
                <a:path w="8021" h="5264" extrusionOk="0">
                  <a:moveTo>
                    <a:pt x="7419" y="577"/>
                  </a:moveTo>
                  <a:lnTo>
                    <a:pt x="7419" y="4662"/>
                  </a:lnTo>
                  <a:lnTo>
                    <a:pt x="602" y="4662"/>
                  </a:lnTo>
                  <a:lnTo>
                    <a:pt x="602" y="577"/>
                  </a:lnTo>
                  <a:close/>
                  <a:moveTo>
                    <a:pt x="0" y="1"/>
                  </a:moveTo>
                  <a:lnTo>
                    <a:pt x="0" y="5264"/>
                  </a:lnTo>
                  <a:lnTo>
                    <a:pt x="8020" y="5264"/>
                  </a:lnTo>
                  <a:lnTo>
                    <a:pt x="8020" y="1"/>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5" name="Google Shape;2274;p54">
              <a:extLst>
                <a:ext uri="{FF2B5EF4-FFF2-40B4-BE49-F238E27FC236}">
                  <a16:creationId xmlns:a16="http://schemas.microsoft.com/office/drawing/2014/main" id="{F08A1C8F-6427-BC72-1345-A2CBE4F5BBE3}"/>
                </a:ext>
              </a:extLst>
            </p:cNvPr>
            <p:cNvSpPr/>
            <p:nvPr/>
          </p:nvSpPr>
          <p:spPr>
            <a:xfrm>
              <a:off x="5480725" y="4321475"/>
              <a:ext cx="65200" cy="65800"/>
            </a:xfrm>
            <a:custGeom>
              <a:avLst/>
              <a:gdLst/>
              <a:ahLst/>
              <a:cxnLst/>
              <a:rect l="l" t="t" r="r" b="b"/>
              <a:pathLst>
                <a:path w="2608" h="2632" extrusionOk="0">
                  <a:moveTo>
                    <a:pt x="1" y="0"/>
                  </a:moveTo>
                  <a:lnTo>
                    <a:pt x="1" y="602"/>
                  </a:lnTo>
                  <a:lnTo>
                    <a:pt x="2031" y="602"/>
                  </a:lnTo>
                  <a:lnTo>
                    <a:pt x="2031" y="2632"/>
                  </a:lnTo>
                  <a:lnTo>
                    <a:pt x="2607" y="2632"/>
                  </a:lnTo>
                  <a:lnTo>
                    <a:pt x="2607" y="0"/>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6" name="Google Shape;2275;p54">
              <a:extLst>
                <a:ext uri="{FF2B5EF4-FFF2-40B4-BE49-F238E27FC236}">
                  <a16:creationId xmlns:a16="http://schemas.microsoft.com/office/drawing/2014/main" id="{5DBD207E-6B05-90E1-EF40-6BD7B7781D7A}"/>
                </a:ext>
              </a:extLst>
            </p:cNvPr>
            <p:cNvSpPr/>
            <p:nvPr/>
          </p:nvSpPr>
          <p:spPr>
            <a:xfrm>
              <a:off x="5386125" y="4321475"/>
              <a:ext cx="65825" cy="65800"/>
            </a:xfrm>
            <a:custGeom>
              <a:avLst/>
              <a:gdLst/>
              <a:ahLst/>
              <a:cxnLst/>
              <a:rect l="l" t="t" r="r" b="b"/>
              <a:pathLst>
                <a:path w="2633" h="2632" extrusionOk="0">
                  <a:moveTo>
                    <a:pt x="0" y="0"/>
                  </a:moveTo>
                  <a:lnTo>
                    <a:pt x="0" y="2632"/>
                  </a:lnTo>
                  <a:lnTo>
                    <a:pt x="602" y="2632"/>
                  </a:lnTo>
                  <a:lnTo>
                    <a:pt x="602" y="602"/>
                  </a:lnTo>
                  <a:lnTo>
                    <a:pt x="2632" y="602"/>
                  </a:lnTo>
                  <a:lnTo>
                    <a:pt x="2632" y="0"/>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7" name="Google Shape;2276;p54">
              <a:extLst>
                <a:ext uri="{FF2B5EF4-FFF2-40B4-BE49-F238E27FC236}">
                  <a16:creationId xmlns:a16="http://schemas.microsoft.com/office/drawing/2014/main" id="{2D7B1613-C981-F183-638F-69EA7FA4B423}"/>
                </a:ext>
              </a:extLst>
            </p:cNvPr>
            <p:cNvSpPr/>
            <p:nvPr/>
          </p:nvSpPr>
          <p:spPr>
            <a:xfrm>
              <a:off x="5480725" y="4416075"/>
              <a:ext cx="65200" cy="65200"/>
            </a:xfrm>
            <a:custGeom>
              <a:avLst/>
              <a:gdLst/>
              <a:ahLst/>
              <a:cxnLst/>
              <a:rect l="l" t="t" r="r" b="b"/>
              <a:pathLst>
                <a:path w="2608" h="2608" extrusionOk="0">
                  <a:moveTo>
                    <a:pt x="2031" y="1"/>
                  </a:moveTo>
                  <a:lnTo>
                    <a:pt x="2031" y="2031"/>
                  </a:lnTo>
                  <a:lnTo>
                    <a:pt x="1" y="2031"/>
                  </a:lnTo>
                  <a:lnTo>
                    <a:pt x="1" y="2607"/>
                  </a:lnTo>
                  <a:lnTo>
                    <a:pt x="2607" y="2607"/>
                  </a:lnTo>
                  <a:lnTo>
                    <a:pt x="2607" y="1"/>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8" name="Google Shape;2277;p54">
              <a:extLst>
                <a:ext uri="{FF2B5EF4-FFF2-40B4-BE49-F238E27FC236}">
                  <a16:creationId xmlns:a16="http://schemas.microsoft.com/office/drawing/2014/main" id="{29761366-44AC-8574-EB69-0E2D0BAD6D77}"/>
                </a:ext>
              </a:extLst>
            </p:cNvPr>
            <p:cNvSpPr/>
            <p:nvPr/>
          </p:nvSpPr>
          <p:spPr>
            <a:xfrm>
              <a:off x="5386125" y="4416075"/>
              <a:ext cx="65825" cy="65200"/>
            </a:xfrm>
            <a:custGeom>
              <a:avLst/>
              <a:gdLst/>
              <a:ahLst/>
              <a:cxnLst/>
              <a:rect l="l" t="t" r="r" b="b"/>
              <a:pathLst>
                <a:path w="2633" h="2608" extrusionOk="0">
                  <a:moveTo>
                    <a:pt x="0" y="1"/>
                  </a:moveTo>
                  <a:lnTo>
                    <a:pt x="0" y="2607"/>
                  </a:lnTo>
                  <a:lnTo>
                    <a:pt x="2632" y="2607"/>
                  </a:lnTo>
                  <a:lnTo>
                    <a:pt x="2632" y="2031"/>
                  </a:lnTo>
                  <a:lnTo>
                    <a:pt x="602" y="2031"/>
                  </a:lnTo>
                  <a:lnTo>
                    <a:pt x="602" y="1"/>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9" name="Google Shape;2278;p54">
              <a:extLst>
                <a:ext uri="{FF2B5EF4-FFF2-40B4-BE49-F238E27FC236}">
                  <a16:creationId xmlns:a16="http://schemas.microsoft.com/office/drawing/2014/main" id="{FAC05B67-1861-C608-F9B3-4A18CA2E0599}"/>
                </a:ext>
              </a:extLst>
            </p:cNvPr>
            <p:cNvSpPr/>
            <p:nvPr/>
          </p:nvSpPr>
          <p:spPr>
            <a:xfrm>
              <a:off x="3419325" y="4202425"/>
              <a:ext cx="70200" cy="69575"/>
            </a:xfrm>
            <a:custGeom>
              <a:avLst/>
              <a:gdLst/>
              <a:ahLst/>
              <a:cxnLst/>
              <a:rect l="l" t="t" r="r" b="b"/>
              <a:pathLst>
                <a:path w="2808" h="2783" extrusionOk="0">
                  <a:moveTo>
                    <a:pt x="1404" y="0"/>
                  </a:moveTo>
                  <a:cubicBezTo>
                    <a:pt x="627" y="0"/>
                    <a:pt x="0" y="627"/>
                    <a:pt x="0" y="1404"/>
                  </a:cubicBezTo>
                  <a:cubicBezTo>
                    <a:pt x="0" y="2156"/>
                    <a:pt x="627" y="2782"/>
                    <a:pt x="1404" y="2782"/>
                  </a:cubicBezTo>
                  <a:cubicBezTo>
                    <a:pt x="2181" y="2782"/>
                    <a:pt x="2807" y="2156"/>
                    <a:pt x="2807" y="1404"/>
                  </a:cubicBezTo>
                  <a:cubicBezTo>
                    <a:pt x="2807" y="627"/>
                    <a:pt x="2181" y="0"/>
                    <a:pt x="1404" y="0"/>
                  </a:cubicBez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2682" y="1167341"/>
            <a:ext cx="4703326" cy="2808998"/>
          </a:xfrm>
          <a:prstGeom prst="rect">
            <a:avLst/>
          </a:prstGeom>
        </p:spPr>
      </p:pic>
      <p:sp>
        <p:nvSpPr>
          <p:cNvPr id="42" name="Google Shape;2281;p54">
            <a:extLst>
              <a:ext uri="{FF2B5EF4-FFF2-40B4-BE49-F238E27FC236}">
                <a16:creationId xmlns:a16="http://schemas.microsoft.com/office/drawing/2014/main" id="{F1AB5455-E11B-C186-C664-32B9693C13F8}"/>
              </a:ext>
            </a:extLst>
          </p:cNvPr>
          <p:cNvSpPr/>
          <p:nvPr/>
        </p:nvSpPr>
        <p:spPr>
          <a:xfrm>
            <a:off x="6119899" y="2430284"/>
            <a:ext cx="534110" cy="466944"/>
          </a:xfrm>
          <a:custGeom>
            <a:avLst/>
            <a:gdLst/>
            <a:ahLst/>
            <a:cxnLst/>
            <a:rect l="l" t="t" r="r" b="b"/>
            <a:pathLst>
              <a:path w="14713" h="19475" extrusionOk="0">
                <a:moveTo>
                  <a:pt x="1" y="0"/>
                </a:moveTo>
                <a:lnTo>
                  <a:pt x="1" y="19474"/>
                </a:lnTo>
                <a:lnTo>
                  <a:pt x="14713" y="9725"/>
                </a:lnTo>
                <a:lnTo>
                  <a:pt x="1" y="0"/>
                </a:lnTo>
                <a:close/>
              </a:path>
            </a:pathLst>
          </a:custGeom>
          <a:solidFill>
            <a:schemeClr val="tx1">
              <a:lumMod val="90000"/>
              <a:lumOff val="1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3" name="TextBox 42">
            <a:extLst>
              <a:ext uri="{FF2B5EF4-FFF2-40B4-BE49-F238E27FC236}">
                <a16:creationId xmlns:a16="http://schemas.microsoft.com/office/drawing/2014/main" id="{C01331D8-B822-1267-1E2C-38946E6A7329}"/>
              </a:ext>
            </a:extLst>
          </p:cNvPr>
          <p:cNvSpPr txBox="1"/>
          <p:nvPr/>
        </p:nvSpPr>
        <p:spPr>
          <a:xfrm>
            <a:off x="762447" y="1925092"/>
            <a:ext cx="3047600" cy="830997"/>
          </a:xfrm>
          <a:prstGeom prst="rect">
            <a:avLst/>
          </a:prstGeom>
          <a:noFill/>
        </p:spPr>
        <p:txBody>
          <a:bodyPr wrap="square" rtlCol="0">
            <a:spAutoFit/>
          </a:bodyPr>
          <a:lstStyle/>
          <a:p>
            <a:r>
              <a:rPr lang="en-US" sz="1600" dirty="0">
                <a:solidFill>
                  <a:schemeClr val="tx1">
                    <a:lumMod val="90000"/>
                    <a:lumOff val="10000"/>
                  </a:schemeClr>
                </a:solidFill>
                <a:latin typeface="Cairo" pitchFamily="2" charset="-78"/>
                <a:cs typeface="Cairo" pitchFamily="2" charset="-78"/>
              </a:rPr>
              <a:t>Check our website made by </a:t>
            </a:r>
            <a:r>
              <a:rPr lang="en-US" sz="1600" dirty="0" err="1">
                <a:solidFill>
                  <a:schemeClr val="tx1">
                    <a:lumMod val="90000"/>
                    <a:lumOff val="10000"/>
                  </a:schemeClr>
                </a:solidFill>
                <a:latin typeface="Cairo" pitchFamily="2" charset="-78"/>
                <a:cs typeface="Cairo" pitchFamily="2" charset="-78"/>
              </a:rPr>
              <a:t>Streamlit</a:t>
            </a:r>
            <a:r>
              <a:rPr lang="en-US" sz="1600" dirty="0">
                <a:solidFill>
                  <a:schemeClr val="tx1">
                    <a:lumMod val="90000"/>
                    <a:lumOff val="10000"/>
                  </a:schemeClr>
                </a:solidFill>
                <a:latin typeface="Cairo" pitchFamily="2" charset="-78"/>
                <a:cs typeface="Cairo" pitchFamily="2" charset="-78"/>
              </a:rPr>
              <a:t> for Lungs Cancer Classification.</a:t>
            </a:r>
          </a:p>
        </p:txBody>
      </p:sp>
      <p:sp>
        <p:nvSpPr>
          <p:cNvPr id="45" name="TextBox 44">
            <a:extLst>
              <a:ext uri="{FF2B5EF4-FFF2-40B4-BE49-F238E27FC236}">
                <a16:creationId xmlns:a16="http://schemas.microsoft.com/office/drawing/2014/main" id="{4C9A0206-3886-3659-E33A-EAEA7FADADBD}"/>
              </a:ext>
            </a:extLst>
          </p:cNvPr>
          <p:cNvSpPr txBox="1"/>
          <p:nvPr/>
        </p:nvSpPr>
        <p:spPr>
          <a:xfrm>
            <a:off x="8445348" y="4742986"/>
            <a:ext cx="408878" cy="307777"/>
          </a:xfrm>
          <a:prstGeom prst="rect">
            <a:avLst/>
          </a:prstGeom>
          <a:noFill/>
        </p:spPr>
        <p:txBody>
          <a:bodyPr wrap="square" rtlCol="0">
            <a:spAutoFit/>
          </a:bodyPr>
          <a:lstStyle/>
          <a:p>
            <a:r>
              <a:rPr lang="en-US" b="1" dirty="0">
                <a:solidFill>
                  <a:schemeClr val="bg1"/>
                </a:solidFill>
              </a:rPr>
              <a:t>35</a:t>
            </a:r>
          </a:p>
        </p:txBody>
      </p:sp>
    </p:spTree>
    <p:extLst>
      <p:ext uri="{BB962C8B-B14F-4D97-AF65-F5344CB8AC3E}">
        <p14:creationId xmlns:p14="http://schemas.microsoft.com/office/powerpoint/2010/main" val="13500743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85723C-FBA6-45EE-170A-E496A0620348}"/>
              </a:ext>
            </a:extLst>
          </p:cNvPr>
          <p:cNvSpPr>
            <a:spLocks noGrp="1"/>
          </p:cNvSpPr>
          <p:nvPr>
            <p:ph type="body" idx="1"/>
          </p:nvPr>
        </p:nvSpPr>
        <p:spPr/>
        <p:txBody>
          <a:bodyPr/>
          <a:lstStyle/>
          <a:p>
            <a:pPr lvl="1">
              <a:buFont typeface="Anaheim"/>
              <a:buChar char="●"/>
            </a:pPr>
            <a:r>
              <a:rPr lang="en" dirty="0"/>
              <a:t>Yousef Abdel </a:t>
            </a:r>
            <a:r>
              <a:rPr lang="en" dirty="0" err="1"/>
              <a:t>Mottaleb</a:t>
            </a:r>
            <a:r>
              <a:rPr lang="en" dirty="0"/>
              <a:t> </a:t>
            </a:r>
          </a:p>
          <a:p>
            <a:pPr lvl="1">
              <a:buFont typeface="Anaheim"/>
              <a:buChar char="●"/>
            </a:pPr>
            <a:r>
              <a:rPr lang="en" dirty="0"/>
              <a:t>Mohamed Abd El-Aziz </a:t>
            </a:r>
          </a:p>
          <a:p>
            <a:pPr lvl="1">
              <a:buFont typeface="Anaheim"/>
              <a:buChar char="●"/>
            </a:pPr>
            <a:r>
              <a:rPr lang="en" dirty="0" err="1"/>
              <a:t>Nourhan</a:t>
            </a:r>
            <a:r>
              <a:rPr lang="en" dirty="0"/>
              <a:t> Mahmoud </a:t>
            </a:r>
          </a:p>
          <a:p>
            <a:pPr lvl="1">
              <a:buFont typeface="Anaheim"/>
              <a:buChar char="●"/>
            </a:pPr>
            <a:r>
              <a:rPr lang="en" dirty="0" err="1"/>
              <a:t>Ranim</a:t>
            </a:r>
            <a:r>
              <a:rPr lang="en" dirty="0"/>
              <a:t> Ahmed </a:t>
            </a:r>
          </a:p>
          <a:p>
            <a:pPr lvl="1">
              <a:buFont typeface="Anaheim"/>
              <a:buChar char="●"/>
            </a:pPr>
            <a:r>
              <a:rPr lang="en" dirty="0"/>
              <a:t>Ahmed </a:t>
            </a:r>
            <a:r>
              <a:rPr lang="en" dirty="0" err="1"/>
              <a:t>Elsharkawy</a:t>
            </a:r>
            <a:r>
              <a:rPr lang="en" dirty="0"/>
              <a:t> </a:t>
            </a:r>
          </a:p>
          <a:p>
            <a:endParaRPr lang="x-none" dirty="0"/>
          </a:p>
        </p:txBody>
      </p:sp>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p:txBody>
          <a:bodyPr/>
          <a:lstStyle/>
          <a:p>
            <a:r>
              <a:rPr lang="x-none" dirty="0"/>
              <a:t>Team members </a:t>
            </a:r>
          </a:p>
        </p:txBody>
      </p:sp>
      <p:sp>
        <p:nvSpPr>
          <p:cNvPr id="4" name="TextBox 3">
            <a:extLst>
              <a:ext uri="{FF2B5EF4-FFF2-40B4-BE49-F238E27FC236}">
                <a16:creationId xmlns:a16="http://schemas.microsoft.com/office/drawing/2014/main" id="{9EC29AE9-5766-CE62-C457-09B6B8887E74}"/>
              </a:ext>
            </a:extLst>
          </p:cNvPr>
          <p:cNvSpPr txBox="1"/>
          <p:nvPr/>
        </p:nvSpPr>
        <p:spPr>
          <a:xfrm>
            <a:off x="8445348" y="4742986"/>
            <a:ext cx="408878" cy="307777"/>
          </a:xfrm>
          <a:prstGeom prst="rect">
            <a:avLst/>
          </a:prstGeom>
          <a:noFill/>
        </p:spPr>
        <p:txBody>
          <a:bodyPr wrap="square" rtlCol="0">
            <a:spAutoFit/>
          </a:bodyPr>
          <a:lstStyle/>
          <a:p>
            <a:r>
              <a:rPr lang="en-US" b="1" dirty="0">
                <a:solidFill>
                  <a:schemeClr val="bg1"/>
                </a:solidFill>
              </a:rPr>
              <a:t>36</a:t>
            </a:r>
          </a:p>
        </p:txBody>
      </p:sp>
    </p:spTree>
    <p:extLst>
      <p:ext uri="{BB962C8B-B14F-4D97-AF65-F5344CB8AC3E}">
        <p14:creationId xmlns:p14="http://schemas.microsoft.com/office/powerpoint/2010/main" val="885146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85723C-FBA6-45EE-170A-E496A0620348}"/>
              </a:ext>
            </a:extLst>
          </p:cNvPr>
          <p:cNvSpPr>
            <a:spLocks noGrp="1"/>
          </p:cNvSpPr>
          <p:nvPr>
            <p:ph type="body" idx="1"/>
          </p:nvPr>
        </p:nvSpPr>
        <p:spPr>
          <a:xfrm>
            <a:off x="554219" y="2344420"/>
            <a:ext cx="4327785" cy="561823"/>
          </a:xfrm>
        </p:spPr>
        <p:txBody>
          <a:bodyPr/>
          <a:lstStyle/>
          <a:p>
            <a:pPr marL="139700" indent="0">
              <a:buNone/>
            </a:pPr>
            <a:r>
              <a:rPr lang="en-US" dirty="0">
                <a:latin typeface="Cairo" pitchFamily="2" charset="-78"/>
                <a:cs typeface="Cairo" pitchFamily="2" charset="-78"/>
              </a:rPr>
              <a:t>If you have any questions , Please don’t hesitate we would love to hear your honest opinion.</a:t>
            </a:r>
          </a:p>
        </p:txBody>
      </p:sp>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a:xfrm>
            <a:off x="1004034" y="1140105"/>
            <a:ext cx="2781483" cy="984600"/>
          </a:xfrm>
        </p:spPr>
        <p:txBody>
          <a:bodyPr/>
          <a:lstStyle/>
          <a:p>
            <a:r>
              <a:rPr lang="en-US" dirty="0"/>
              <a:t>Thank You</a:t>
            </a:r>
            <a:endParaRPr lang="x-none" dirty="0"/>
          </a:p>
        </p:txBody>
      </p:sp>
      <p:grpSp>
        <p:nvGrpSpPr>
          <p:cNvPr id="4" name="Google Shape;594;p34">
            <a:extLst>
              <a:ext uri="{FF2B5EF4-FFF2-40B4-BE49-F238E27FC236}">
                <a16:creationId xmlns:a16="http://schemas.microsoft.com/office/drawing/2014/main" id="{3ADC9680-DF4D-3892-4140-8B879EBD026D}"/>
              </a:ext>
            </a:extLst>
          </p:cNvPr>
          <p:cNvGrpSpPr/>
          <p:nvPr/>
        </p:nvGrpSpPr>
        <p:grpSpPr>
          <a:xfrm>
            <a:off x="4627418" y="893618"/>
            <a:ext cx="3728562" cy="3243968"/>
            <a:chOff x="1190200" y="811850"/>
            <a:chExt cx="5212075" cy="3882800"/>
          </a:xfrm>
        </p:grpSpPr>
        <p:sp>
          <p:nvSpPr>
            <p:cNvPr id="5" name="Google Shape;595;p34">
              <a:extLst>
                <a:ext uri="{FF2B5EF4-FFF2-40B4-BE49-F238E27FC236}">
                  <a16:creationId xmlns:a16="http://schemas.microsoft.com/office/drawing/2014/main" id="{E9E8F62E-3FF8-D83E-8FEE-674CCAD8354E}"/>
                </a:ext>
              </a:extLst>
            </p:cNvPr>
            <p:cNvSpPr/>
            <p:nvPr/>
          </p:nvSpPr>
          <p:spPr>
            <a:xfrm>
              <a:off x="1190200" y="4224300"/>
              <a:ext cx="5212075" cy="2525"/>
            </a:xfrm>
            <a:custGeom>
              <a:avLst/>
              <a:gdLst/>
              <a:ahLst/>
              <a:cxnLst/>
              <a:rect l="l" t="t" r="r" b="b"/>
              <a:pathLst>
                <a:path w="208483" h="101" extrusionOk="0">
                  <a:moveTo>
                    <a:pt x="0" y="0"/>
                  </a:moveTo>
                  <a:lnTo>
                    <a:pt x="0" y="101"/>
                  </a:lnTo>
                  <a:lnTo>
                    <a:pt x="208482" y="101"/>
                  </a:lnTo>
                  <a:lnTo>
                    <a:pt x="20848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96;p34">
              <a:extLst>
                <a:ext uri="{FF2B5EF4-FFF2-40B4-BE49-F238E27FC236}">
                  <a16:creationId xmlns:a16="http://schemas.microsoft.com/office/drawing/2014/main" id="{9E3986E7-5A67-FE74-BE8F-AA59EDBCBC31}"/>
                </a:ext>
              </a:extLst>
            </p:cNvPr>
            <p:cNvSpPr/>
            <p:nvPr/>
          </p:nvSpPr>
          <p:spPr>
            <a:xfrm>
              <a:off x="5534950" y="4391925"/>
              <a:ext cx="345275" cy="2525"/>
            </a:xfrm>
            <a:custGeom>
              <a:avLst/>
              <a:gdLst/>
              <a:ahLst/>
              <a:cxnLst/>
              <a:rect l="l" t="t" r="r" b="b"/>
              <a:pathLst>
                <a:path w="13811" h="101" extrusionOk="0">
                  <a:moveTo>
                    <a:pt x="1" y="0"/>
                  </a:moveTo>
                  <a:lnTo>
                    <a:pt x="1" y="100"/>
                  </a:lnTo>
                  <a:lnTo>
                    <a:pt x="13811" y="100"/>
                  </a:lnTo>
                  <a:lnTo>
                    <a:pt x="1381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97;p34">
              <a:extLst>
                <a:ext uri="{FF2B5EF4-FFF2-40B4-BE49-F238E27FC236}">
                  <a16:creationId xmlns:a16="http://schemas.microsoft.com/office/drawing/2014/main" id="{22C880D8-28D2-3FC8-689B-D33D96837C3A}"/>
                </a:ext>
              </a:extLst>
            </p:cNvPr>
            <p:cNvSpPr/>
            <p:nvPr/>
          </p:nvSpPr>
          <p:spPr>
            <a:xfrm>
              <a:off x="4552600" y="4420275"/>
              <a:ext cx="90075" cy="2525"/>
            </a:xfrm>
            <a:custGeom>
              <a:avLst/>
              <a:gdLst/>
              <a:ahLst/>
              <a:cxnLst/>
              <a:rect l="l" t="t" r="r" b="b"/>
              <a:pathLst>
                <a:path w="3603" h="101" extrusionOk="0">
                  <a:moveTo>
                    <a:pt x="0" y="0"/>
                  </a:moveTo>
                  <a:lnTo>
                    <a:pt x="0" y="100"/>
                  </a:lnTo>
                  <a:lnTo>
                    <a:pt x="3603" y="100"/>
                  </a:lnTo>
                  <a:lnTo>
                    <a:pt x="360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98;p34">
              <a:extLst>
                <a:ext uri="{FF2B5EF4-FFF2-40B4-BE49-F238E27FC236}">
                  <a16:creationId xmlns:a16="http://schemas.microsoft.com/office/drawing/2014/main" id="{CA07D13D-4DA1-3953-50C3-EC4BFA130208}"/>
                </a:ext>
              </a:extLst>
            </p:cNvPr>
            <p:cNvSpPr/>
            <p:nvPr/>
          </p:nvSpPr>
          <p:spPr>
            <a:xfrm>
              <a:off x="5323975" y="4295175"/>
              <a:ext cx="200175" cy="2525"/>
            </a:xfrm>
            <a:custGeom>
              <a:avLst/>
              <a:gdLst/>
              <a:ahLst/>
              <a:cxnLst/>
              <a:rect l="l" t="t" r="r" b="b"/>
              <a:pathLst>
                <a:path w="8007" h="101" extrusionOk="0">
                  <a:moveTo>
                    <a:pt x="0" y="1"/>
                  </a:moveTo>
                  <a:lnTo>
                    <a:pt x="0" y="101"/>
                  </a:lnTo>
                  <a:lnTo>
                    <a:pt x="8006" y="101"/>
                  </a:lnTo>
                  <a:lnTo>
                    <a:pt x="800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99;p34">
              <a:extLst>
                <a:ext uri="{FF2B5EF4-FFF2-40B4-BE49-F238E27FC236}">
                  <a16:creationId xmlns:a16="http://schemas.microsoft.com/office/drawing/2014/main" id="{0CAFA4E5-96FE-4C69-FEC6-FEFB48C00B82}"/>
                </a:ext>
              </a:extLst>
            </p:cNvPr>
            <p:cNvSpPr/>
            <p:nvPr/>
          </p:nvSpPr>
          <p:spPr>
            <a:xfrm>
              <a:off x="1737250" y="4312700"/>
              <a:ext cx="450350" cy="2525"/>
            </a:xfrm>
            <a:custGeom>
              <a:avLst/>
              <a:gdLst/>
              <a:ahLst/>
              <a:cxnLst/>
              <a:rect l="l" t="t" r="r" b="b"/>
              <a:pathLst>
                <a:path w="18014" h="101" extrusionOk="0">
                  <a:moveTo>
                    <a:pt x="0" y="0"/>
                  </a:moveTo>
                  <a:lnTo>
                    <a:pt x="0" y="100"/>
                  </a:lnTo>
                  <a:lnTo>
                    <a:pt x="18013" y="100"/>
                  </a:lnTo>
                  <a:lnTo>
                    <a:pt x="1801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00;p34">
              <a:extLst>
                <a:ext uri="{FF2B5EF4-FFF2-40B4-BE49-F238E27FC236}">
                  <a16:creationId xmlns:a16="http://schemas.microsoft.com/office/drawing/2014/main" id="{DF4D8013-4A07-4994-A668-97648E68AEE5}"/>
                </a:ext>
              </a:extLst>
            </p:cNvPr>
            <p:cNvSpPr/>
            <p:nvPr/>
          </p:nvSpPr>
          <p:spPr>
            <a:xfrm>
              <a:off x="2280125" y="4312700"/>
              <a:ext cx="65925" cy="2525"/>
            </a:xfrm>
            <a:custGeom>
              <a:avLst/>
              <a:gdLst/>
              <a:ahLst/>
              <a:cxnLst/>
              <a:rect l="l" t="t" r="r" b="b"/>
              <a:pathLst>
                <a:path w="2637" h="101" extrusionOk="0">
                  <a:moveTo>
                    <a:pt x="1" y="0"/>
                  </a:moveTo>
                  <a:lnTo>
                    <a:pt x="1" y="100"/>
                  </a:lnTo>
                  <a:lnTo>
                    <a:pt x="2636" y="100"/>
                  </a:lnTo>
                  <a:lnTo>
                    <a:pt x="263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01;p34">
              <a:extLst>
                <a:ext uri="{FF2B5EF4-FFF2-40B4-BE49-F238E27FC236}">
                  <a16:creationId xmlns:a16="http://schemas.microsoft.com/office/drawing/2014/main" id="{C0CAB44E-D483-A9BE-4BD8-9F06E8A31096}"/>
                </a:ext>
              </a:extLst>
            </p:cNvPr>
            <p:cNvSpPr/>
            <p:nvPr/>
          </p:nvSpPr>
          <p:spPr>
            <a:xfrm>
              <a:off x="2560325" y="4356900"/>
              <a:ext cx="976575" cy="2525"/>
            </a:xfrm>
            <a:custGeom>
              <a:avLst/>
              <a:gdLst/>
              <a:ahLst/>
              <a:cxnLst/>
              <a:rect l="l" t="t" r="r" b="b"/>
              <a:pathLst>
                <a:path w="39063" h="101" extrusionOk="0">
                  <a:moveTo>
                    <a:pt x="1" y="0"/>
                  </a:moveTo>
                  <a:lnTo>
                    <a:pt x="1" y="100"/>
                  </a:lnTo>
                  <a:lnTo>
                    <a:pt x="39062" y="100"/>
                  </a:lnTo>
                  <a:lnTo>
                    <a:pt x="3906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02;p34">
              <a:extLst>
                <a:ext uri="{FF2B5EF4-FFF2-40B4-BE49-F238E27FC236}">
                  <a16:creationId xmlns:a16="http://schemas.microsoft.com/office/drawing/2014/main" id="{446276F7-8DB1-6BA1-29B2-DD030D8FDF16}"/>
                </a:ext>
              </a:extLst>
            </p:cNvPr>
            <p:cNvSpPr/>
            <p:nvPr/>
          </p:nvSpPr>
          <p:spPr>
            <a:xfrm>
              <a:off x="1588800" y="811850"/>
              <a:ext cx="2131550" cy="2947975"/>
            </a:xfrm>
            <a:custGeom>
              <a:avLst/>
              <a:gdLst/>
              <a:ahLst/>
              <a:cxnLst/>
              <a:rect l="l" t="t" r="r" b="b"/>
              <a:pathLst>
                <a:path w="85262" h="117919" extrusionOk="0">
                  <a:moveTo>
                    <a:pt x="82893" y="67"/>
                  </a:moveTo>
                  <a:cubicBezTo>
                    <a:pt x="84127" y="67"/>
                    <a:pt x="85162" y="1102"/>
                    <a:pt x="85162" y="2336"/>
                  </a:cubicBezTo>
                  <a:lnTo>
                    <a:pt x="85162" y="115517"/>
                  </a:lnTo>
                  <a:cubicBezTo>
                    <a:pt x="85162" y="116784"/>
                    <a:pt x="84127" y="117785"/>
                    <a:pt x="82893" y="117785"/>
                  </a:cubicBezTo>
                  <a:lnTo>
                    <a:pt x="2369" y="117785"/>
                  </a:lnTo>
                  <a:cubicBezTo>
                    <a:pt x="1102" y="117785"/>
                    <a:pt x="101" y="116784"/>
                    <a:pt x="101" y="115517"/>
                  </a:cubicBezTo>
                  <a:lnTo>
                    <a:pt x="101" y="2336"/>
                  </a:lnTo>
                  <a:cubicBezTo>
                    <a:pt x="101" y="1102"/>
                    <a:pt x="1102" y="67"/>
                    <a:pt x="2369" y="67"/>
                  </a:cubicBezTo>
                  <a:close/>
                  <a:moveTo>
                    <a:pt x="82953" y="0"/>
                  </a:moveTo>
                  <a:cubicBezTo>
                    <a:pt x="82933" y="0"/>
                    <a:pt x="82913" y="0"/>
                    <a:pt x="82893" y="1"/>
                  </a:cubicBezTo>
                  <a:lnTo>
                    <a:pt x="2369" y="1"/>
                  </a:lnTo>
                  <a:cubicBezTo>
                    <a:pt x="1068" y="1"/>
                    <a:pt x="1" y="1035"/>
                    <a:pt x="1" y="2336"/>
                  </a:cubicBezTo>
                  <a:lnTo>
                    <a:pt x="1" y="115517"/>
                  </a:lnTo>
                  <a:cubicBezTo>
                    <a:pt x="1" y="116818"/>
                    <a:pt x="1068" y="117885"/>
                    <a:pt x="2369" y="117919"/>
                  </a:cubicBezTo>
                  <a:lnTo>
                    <a:pt x="82893" y="117919"/>
                  </a:lnTo>
                  <a:cubicBezTo>
                    <a:pt x="84194" y="117919"/>
                    <a:pt x="85262" y="116851"/>
                    <a:pt x="85262" y="115517"/>
                  </a:cubicBezTo>
                  <a:lnTo>
                    <a:pt x="85262" y="2369"/>
                  </a:lnTo>
                  <a:cubicBezTo>
                    <a:pt x="85262" y="1055"/>
                    <a:pt x="84226" y="0"/>
                    <a:pt x="8295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03;p34">
              <a:extLst>
                <a:ext uri="{FF2B5EF4-FFF2-40B4-BE49-F238E27FC236}">
                  <a16:creationId xmlns:a16="http://schemas.microsoft.com/office/drawing/2014/main" id="{90E4886E-4D17-2F7B-BFCA-54432CC32490}"/>
                </a:ext>
              </a:extLst>
            </p:cNvPr>
            <p:cNvSpPr/>
            <p:nvPr/>
          </p:nvSpPr>
          <p:spPr>
            <a:xfrm>
              <a:off x="3842925" y="811850"/>
              <a:ext cx="2132375" cy="2947975"/>
            </a:xfrm>
            <a:custGeom>
              <a:avLst/>
              <a:gdLst/>
              <a:ahLst/>
              <a:cxnLst/>
              <a:rect l="l" t="t" r="r" b="b"/>
              <a:pathLst>
                <a:path w="85295" h="117919" extrusionOk="0">
                  <a:moveTo>
                    <a:pt x="82893" y="67"/>
                  </a:moveTo>
                  <a:cubicBezTo>
                    <a:pt x="84160" y="67"/>
                    <a:pt x="85194" y="1102"/>
                    <a:pt x="85194" y="2336"/>
                  </a:cubicBezTo>
                  <a:lnTo>
                    <a:pt x="85194" y="115517"/>
                  </a:lnTo>
                  <a:cubicBezTo>
                    <a:pt x="85194" y="116784"/>
                    <a:pt x="84160" y="117785"/>
                    <a:pt x="82893" y="117785"/>
                  </a:cubicBezTo>
                  <a:lnTo>
                    <a:pt x="2402" y="117785"/>
                  </a:lnTo>
                  <a:cubicBezTo>
                    <a:pt x="1134" y="117785"/>
                    <a:pt x="100" y="116784"/>
                    <a:pt x="100" y="115517"/>
                  </a:cubicBezTo>
                  <a:lnTo>
                    <a:pt x="100" y="2336"/>
                  </a:lnTo>
                  <a:cubicBezTo>
                    <a:pt x="100" y="1102"/>
                    <a:pt x="1134" y="67"/>
                    <a:pt x="2402" y="67"/>
                  </a:cubicBezTo>
                  <a:close/>
                  <a:moveTo>
                    <a:pt x="2402" y="1"/>
                  </a:moveTo>
                  <a:cubicBezTo>
                    <a:pt x="1068" y="1"/>
                    <a:pt x="33" y="1035"/>
                    <a:pt x="0" y="2336"/>
                  </a:cubicBezTo>
                  <a:lnTo>
                    <a:pt x="0" y="115517"/>
                  </a:lnTo>
                  <a:cubicBezTo>
                    <a:pt x="0" y="116851"/>
                    <a:pt x="1068" y="117885"/>
                    <a:pt x="2402" y="117919"/>
                  </a:cubicBezTo>
                  <a:lnTo>
                    <a:pt x="82893" y="117919"/>
                  </a:lnTo>
                  <a:cubicBezTo>
                    <a:pt x="84227" y="117885"/>
                    <a:pt x="85294" y="116818"/>
                    <a:pt x="85294" y="115517"/>
                  </a:cubicBezTo>
                  <a:lnTo>
                    <a:pt x="85294" y="2336"/>
                  </a:lnTo>
                  <a:cubicBezTo>
                    <a:pt x="85261" y="1035"/>
                    <a:pt x="84194" y="1"/>
                    <a:pt x="8289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04;p34">
              <a:extLst>
                <a:ext uri="{FF2B5EF4-FFF2-40B4-BE49-F238E27FC236}">
                  <a16:creationId xmlns:a16="http://schemas.microsoft.com/office/drawing/2014/main" id="{808BB190-7F87-83E2-E1D5-ECAE32C527B3}"/>
                </a:ext>
              </a:extLst>
            </p:cNvPr>
            <p:cNvSpPr/>
            <p:nvPr/>
          </p:nvSpPr>
          <p:spPr>
            <a:xfrm>
              <a:off x="2502800" y="988650"/>
              <a:ext cx="3218975" cy="1482750"/>
            </a:xfrm>
            <a:custGeom>
              <a:avLst/>
              <a:gdLst/>
              <a:ahLst/>
              <a:cxnLst/>
              <a:rect l="l" t="t" r="r" b="b"/>
              <a:pathLst>
                <a:path w="128759" h="59310" extrusionOk="0">
                  <a:moveTo>
                    <a:pt x="0" y="0"/>
                  </a:moveTo>
                  <a:lnTo>
                    <a:pt x="0" y="59310"/>
                  </a:lnTo>
                  <a:lnTo>
                    <a:pt x="128759" y="59310"/>
                  </a:lnTo>
                  <a:lnTo>
                    <a:pt x="128759"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05;p34">
              <a:extLst>
                <a:ext uri="{FF2B5EF4-FFF2-40B4-BE49-F238E27FC236}">
                  <a16:creationId xmlns:a16="http://schemas.microsoft.com/office/drawing/2014/main" id="{11106E9F-DD06-2378-2351-6DA5AC48C9FA}"/>
                </a:ext>
              </a:extLst>
            </p:cNvPr>
            <p:cNvSpPr/>
            <p:nvPr/>
          </p:nvSpPr>
          <p:spPr>
            <a:xfrm>
              <a:off x="2523650" y="988650"/>
              <a:ext cx="3287350" cy="1482750"/>
            </a:xfrm>
            <a:custGeom>
              <a:avLst/>
              <a:gdLst/>
              <a:ahLst/>
              <a:cxnLst/>
              <a:rect l="l" t="t" r="r" b="b"/>
              <a:pathLst>
                <a:path w="131494" h="59310" extrusionOk="0">
                  <a:moveTo>
                    <a:pt x="0" y="0"/>
                  </a:moveTo>
                  <a:lnTo>
                    <a:pt x="0" y="59310"/>
                  </a:lnTo>
                  <a:lnTo>
                    <a:pt x="131494" y="59310"/>
                  </a:lnTo>
                  <a:lnTo>
                    <a:pt x="131494"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06;p34">
              <a:extLst>
                <a:ext uri="{FF2B5EF4-FFF2-40B4-BE49-F238E27FC236}">
                  <a16:creationId xmlns:a16="http://schemas.microsoft.com/office/drawing/2014/main" id="{1405927C-FC94-DFFB-DAC8-DC56B54577B2}"/>
                </a:ext>
              </a:extLst>
            </p:cNvPr>
            <p:cNvSpPr/>
            <p:nvPr/>
          </p:nvSpPr>
          <p:spPr>
            <a:xfrm>
              <a:off x="2502800" y="2471375"/>
              <a:ext cx="3260675" cy="40050"/>
            </a:xfrm>
            <a:custGeom>
              <a:avLst/>
              <a:gdLst/>
              <a:ahLst/>
              <a:cxnLst/>
              <a:rect l="l" t="t" r="r" b="b"/>
              <a:pathLst>
                <a:path w="130427" h="1602" extrusionOk="0">
                  <a:moveTo>
                    <a:pt x="0" y="1"/>
                  </a:moveTo>
                  <a:lnTo>
                    <a:pt x="0" y="1602"/>
                  </a:lnTo>
                  <a:lnTo>
                    <a:pt x="130427" y="1602"/>
                  </a:lnTo>
                  <a:lnTo>
                    <a:pt x="128759"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07;p34">
              <a:extLst>
                <a:ext uri="{FF2B5EF4-FFF2-40B4-BE49-F238E27FC236}">
                  <a16:creationId xmlns:a16="http://schemas.microsoft.com/office/drawing/2014/main" id="{C4D02246-45A3-6736-9C84-9C58710CB47F}"/>
                </a:ext>
              </a:extLst>
            </p:cNvPr>
            <p:cNvSpPr/>
            <p:nvPr/>
          </p:nvSpPr>
          <p:spPr>
            <a:xfrm>
              <a:off x="2597850" y="2471375"/>
              <a:ext cx="3274875" cy="40050"/>
            </a:xfrm>
            <a:custGeom>
              <a:avLst/>
              <a:gdLst/>
              <a:ahLst/>
              <a:cxnLst/>
              <a:rect l="l" t="t" r="r" b="b"/>
              <a:pathLst>
                <a:path w="130995" h="1602" extrusionOk="0">
                  <a:moveTo>
                    <a:pt x="1" y="1"/>
                  </a:moveTo>
                  <a:lnTo>
                    <a:pt x="768" y="1602"/>
                  </a:lnTo>
                  <a:lnTo>
                    <a:pt x="130994" y="1602"/>
                  </a:lnTo>
                  <a:lnTo>
                    <a:pt x="130194"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08;p34">
              <a:extLst>
                <a:ext uri="{FF2B5EF4-FFF2-40B4-BE49-F238E27FC236}">
                  <a16:creationId xmlns:a16="http://schemas.microsoft.com/office/drawing/2014/main" id="{9E2A34E2-1C1F-9F64-2EBB-2954F99A4F18}"/>
                </a:ext>
              </a:extLst>
            </p:cNvPr>
            <p:cNvSpPr/>
            <p:nvPr/>
          </p:nvSpPr>
          <p:spPr>
            <a:xfrm>
              <a:off x="2587850" y="1055375"/>
              <a:ext cx="3159775" cy="1348475"/>
            </a:xfrm>
            <a:custGeom>
              <a:avLst/>
              <a:gdLst/>
              <a:ahLst/>
              <a:cxnLst/>
              <a:rect l="l" t="t" r="r" b="b"/>
              <a:pathLst>
                <a:path w="126391" h="53939" extrusionOk="0">
                  <a:moveTo>
                    <a:pt x="1" y="0"/>
                  </a:moveTo>
                  <a:lnTo>
                    <a:pt x="1" y="53939"/>
                  </a:lnTo>
                  <a:lnTo>
                    <a:pt x="126391" y="53939"/>
                  </a:lnTo>
                  <a:lnTo>
                    <a:pt x="12639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09;p34">
              <a:extLst>
                <a:ext uri="{FF2B5EF4-FFF2-40B4-BE49-F238E27FC236}">
                  <a16:creationId xmlns:a16="http://schemas.microsoft.com/office/drawing/2014/main" id="{A787D5B7-BAD9-A7D0-1334-5ADF72B6166D}"/>
                </a:ext>
              </a:extLst>
            </p:cNvPr>
            <p:cNvSpPr/>
            <p:nvPr/>
          </p:nvSpPr>
          <p:spPr>
            <a:xfrm>
              <a:off x="3066525" y="1055375"/>
              <a:ext cx="878150" cy="1348475"/>
            </a:xfrm>
            <a:custGeom>
              <a:avLst/>
              <a:gdLst/>
              <a:ahLst/>
              <a:cxnLst/>
              <a:rect l="l" t="t" r="r" b="b"/>
              <a:pathLst>
                <a:path w="35126" h="53939" extrusionOk="0">
                  <a:moveTo>
                    <a:pt x="17980" y="0"/>
                  </a:moveTo>
                  <a:lnTo>
                    <a:pt x="1" y="53939"/>
                  </a:lnTo>
                  <a:lnTo>
                    <a:pt x="17146" y="53939"/>
                  </a:lnTo>
                  <a:lnTo>
                    <a:pt x="35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10;p34">
              <a:extLst>
                <a:ext uri="{FF2B5EF4-FFF2-40B4-BE49-F238E27FC236}">
                  <a16:creationId xmlns:a16="http://schemas.microsoft.com/office/drawing/2014/main" id="{B814278B-9BF8-36AA-3CAF-00B7F9EA2776}"/>
                </a:ext>
              </a:extLst>
            </p:cNvPr>
            <p:cNvSpPr/>
            <p:nvPr/>
          </p:nvSpPr>
          <p:spPr>
            <a:xfrm>
              <a:off x="3587725" y="1055375"/>
              <a:ext cx="615475" cy="1348475"/>
            </a:xfrm>
            <a:custGeom>
              <a:avLst/>
              <a:gdLst/>
              <a:ahLst/>
              <a:cxnLst/>
              <a:rect l="l" t="t" r="r" b="b"/>
              <a:pathLst>
                <a:path w="24619" h="53939" extrusionOk="0">
                  <a:moveTo>
                    <a:pt x="17947" y="0"/>
                  </a:moveTo>
                  <a:lnTo>
                    <a:pt x="1" y="53939"/>
                  </a:lnTo>
                  <a:lnTo>
                    <a:pt x="6672" y="53939"/>
                  </a:lnTo>
                  <a:lnTo>
                    <a:pt x="246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11;p34">
              <a:extLst>
                <a:ext uri="{FF2B5EF4-FFF2-40B4-BE49-F238E27FC236}">
                  <a16:creationId xmlns:a16="http://schemas.microsoft.com/office/drawing/2014/main" id="{75B24B81-7062-3919-5349-5D276F92D21A}"/>
                </a:ext>
              </a:extLst>
            </p:cNvPr>
            <p:cNvSpPr/>
            <p:nvPr/>
          </p:nvSpPr>
          <p:spPr>
            <a:xfrm>
              <a:off x="5730925" y="1055375"/>
              <a:ext cx="16700" cy="1348475"/>
            </a:xfrm>
            <a:custGeom>
              <a:avLst/>
              <a:gdLst/>
              <a:ahLst/>
              <a:cxnLst/>
              <a:rect l="l" t="t" r="r" b="b"/>
              <a:pathLst>
                <a:path w="668" h="53939" extrusionOk="0">
                  <a:moveTo>
                    <a:pt x="1" y="0"/>
                  </a:moveTo>
                  <a:lnTo>
                    <a:pt x="1" y="53939"/>
                  </a:lnTo>
                  <a:lnTo>
                    <a:pt x="668" y="53939"/>
                  </a:lnTo>
                  <a:lnTo>
                    <a:pt x="668"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12;p34">
              <a:extLst>
                <a:ext uri="{FF2B5EF4-FFF2-40B4-BE49-F238E27FC236}">
                  <a16:creationId xmlns:a16="http://schemas.microsoft.com/office/drawing/2014/main" id="{29D6BD5F-A0D8-C6A9-AF3D-790B0E9B6E58}"/>
                </a:ext>
              </a:extLst>
            </p:cNvPr>
            <p:cNvSpPr/>
            <p:nvPr/>
          </p:nvSpPr>
          <p:spPr>
            <a:xfrm>
              <a:off x="1899025" y="3148525"/>
              <a:ext cx="173475" cy="1075800"/>
            </a:xfrm>
            <a:custGeom>
              <a:avLst/>
              <a:gdLst/>
              <a:ahLst/>
              <a:cxnLst/>
              <a:rect l="l" t="t" r="r" b="b"/>
              <a:pathLst>
                <a:path w="6939" h="43032" extrusionOk="0">
                  <a:moveTo>
                    <a:pt x="1" y="1"/>
                  </a:moveTo>
                  <a:lnTo>
                    <a:pt x="1" y="43031"/>
                  </a:lnTo>
                  <a:lnTo>
                    <a:pt x="6939" y="43031"/>
                  </a:lnTo>
                  <a:lnTo>
                    <a:pt x="6939"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13;p34">
              <a:extLst>
                <a:ext uri="{FF2B5EF4-FFF2-40B4-BE49-F238E27FC236}">
                  <a16:creationId xmlns:a16="http://schemas.microsoft.com/office/drawing/2014/main" id="{635EC47A-AA30-7F66-0C43-F1DA4FB96234}"/>
                </a:ext>
              </a:extLst>
            </p:cNvPr>
            <p:cNvSpPr/>
            <p:nvPr/>
          </p:nvSpPr>
          <p:spPr>
            <a:xfrm>
              <a:off x="2072475" y="3148525"/>
              <a:ext cx="2104025" cy="1075800"/>
            </a:xfrm>
            <a:custGeom>
              <a:avLst/>
              <a:gdLst/>
              <a:ahLst/>
              <a:cxnLst/>
              <a:rect l="l" t="t" r="r" b="b"/>
              <a:pathLst>
                <a:path w="84161" h="43032" extrusionOk="0">
                  <a:moveTo>
                    <a:pt x="1" y="1"/>
                  </a:moveTo>
                  <a:lnTo>
                    <a:pt x="1" y="43031"/>
                  </a:lnTo>
                  <a:lnTo>
                    <a:pt x="84161" y="43031"/>
                  </a:lnTo>
                  <a:lnTo>
                    <a:pt x="8416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14;p34">
              <a:extLst>
                <a:ext uri="{FF2B5EF4-FFF2-40B4-BE49-F238E27FC236}">
                  <a16:creationId xmlns:a16="http://schemas.microsoft.com/office/drawing/2014/main" id="{BDE0E161-23FB-81AF-C0AC-E8A63F005292}"/>
                </a:ext>
              </a:extLst>
            </p:cNvPr>
            <p:cNvSpPr/>
            <p:nvPr/>
          </p:nvSpPr>
          <p:spPr>
            <a:xfrm>
              <a:off x="2271800" y="3653050"/>
              <a:ext cx="1918050" cy="453700"/>
            </a:xfrm>
            <a:custGeom>
              <a:avLst/>
              <a:gdLst/>
              <a:ahLst/>
              <a:cxnLst/>
              <a:rect l="l" t="t" r="r" b="b"/>
              <a:pathLst>
                <a:path w="76722" h="18148" extrusionOk="0">
                  <a:moveTo>
                    <a:pt x="0" y="1"/>
                  </a:moveTo>
                  <a:lnTo>
                    <a:pt x="0" y="18147"/>
                  </a:lnTo>
                  <a:lnTo>
                    <a:pt x="76722" y="18147"/>
                  </a:lnTo>
                  <a:lnTo>
                    <a:pt x="7672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15;p34">
              <a:extLst>
                <a:ext uri="{FF2B5EF4-FFF2-40B4-BE49-F238E27FC236}">
                  <a16:creationId xmlns:a16="http://schemas.microsoft.com/office/drawing/2014/main" id="{E5A3430F-126C-F634-0860-8F943B0B41EA}"/>
                </a:ext>
              </a:extLst>
            </p:cNvPr>
            <p:cNvSpPr/>
            <p:nvPr/>
          </p:nvSpPr>
          <p:spPr>
            <a:xfrm>
              <a:off x="2271800" y="3342000"/>
              <a:ext cx="1918050" cy="235200"/>
            </a:xfrm>
            <a:custGeom>
              <a:avLst/>
              <a:gdLst/>
              <a:ahLst/>
              <a:cxnLst/>
              <a:rect l="l" t="t" r="r" b="b"/>
              <a:pathLst>
                <a:path w="76722" h="9408" extrusionOk="0">
                  <a:moveTo>
                    <a:pt x="0" y="1"/>
                  </a:moveTo>
                  <a:lnTo>
                    <a:pt x="0" y="9407"/>
                  </a:lnTo>
                  <a:lnTo>
                    <a:pt x="76722" y="9407"/>
                  </a:lnTo>
                  <a:lnTo>
                    <a:pt x="7672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16;p34">
              <a:extLst>
                <a:ext uri="{FF2B5EF4-FFF2-40B4-BE49-F238E27FC236}">
                  <a16:creationId xmlns:a16="http://schemas.microsoft.com/office/drawing/2014/main" id="{0C25E92D-417A-2A1F-673A-EADC9391D3B4}"/>
                </a:ext>
              </a:extLst>
            </p:cNvPr>
            <p:cNvSpPr/>
            <p:nvPr/>
          </p:nvSpPr>
          <p:spPr>
            <a:xfrm>
              <a:off x="2260125" y="3653050"/>
              <a:ext cx="11700" cy="453700"/>
            </a:xfrm>
            <a:custGeom>
              <a:avLst/>
              <a:gdLst/>
              <a:ahLst/>
              <a:cxnLst/>
              <a:rect l="l" t="t" r="r" b="b"/>
              <a:pathLst>
                <a:path w="468" h="18148" extrusionOk="0">
                  <a:moveTo>
                    <a:pt x="0" y="1"/>
                  </a:moveTo>
                  <a:lnTo>
                    <a:pt x="0" y="18147"/>
                  </a:lnTo>
                  <a:lnTo>
                    <a:pt x="467" y="18147"/>
                  </a:lnTo>
                  <a:lnTo>
                    <a:pt x="467"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17;p34">
              <a:extLst>
                <a:ext uri="{FF2B5EF4-FFF2-40B4-BE49-F238E27FC236}">
                  <a16:creationId xmlns:a16="http://schemas.microsoft.com/office/drawing/2014/main" id="{C9EAE50F-9E93-765E-CA7F-C1DF78B52500}"/>
                </a:ext>
              </a:extLst>
            </p:cNvPr>
            <p:cNvSpPr/>
            <p:nvPr/>
          </p:nvSpPr>
          <p:spPr>
            <a:xfrm>
              <a:off x="2260125" y="3342000"/>
              <a:ext cx="11700" cy="235200"/>
            </a:xfrm>
            <a:custGeom>
              <a:avLst/>
              <a:gdLst/>
              <a:ahLst/>
              <a:cxnLst/>
              <a:rect l="l" t="t" r="r" b="b"/>
              <a:pathLst>
                <a:path w="468" h="9408" extrusionOk="0">
                  <a:moveTo>
                    <a:pt x="0" y="1"/>
                  </a:moveTo>
                  <a:lnTo>
                    <a:pt x="0" y="9407"/>
                  </a:lnTo>
                  <a:lnTo>
                    <a:pt x="467" y="9407"/>
                  </a:lnTo>
                  <a:lnTo>
                    <a:pt x="467"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18;p34">
              <a:extLst>
                <a:ext uri="{FF2B5EF4-FFF2-40B4-BE49-F238E27FC236}">
                  <a16:creationId xmlns:a16="http://schemas.microsoft.com/office/drawing/2014/main" id="{260D5891-2741-F140-1C31-0EA4379D6F61}"/>
                </a:ext>
              </a:extLst>
            </p:cNvPr>
            <p:cNvSpPr/>
            <p:nvPr/>
          </p:nvSpPr>
          <p:spPr>
            <a:xfrm>
              <a:off x="1899025" y="3205225"/>
              <a:ext cx="2280825" cy="30050"/>
            </a:xfrm>
            <a:custGeom>
              <a:avLst/>
              <a:gdLst/>
              <a:ahLst/>
              <a:cxnLst/>
              <a:rect l="l" t="t" r="r" b="b"/>
              <a:pathLst>
                <a:path w="91233" h="1202" extrusionOk="0">
                  <a:moveTo>
                    <a:pt x="1" y="1"/>
                  </a:moveTo>
                  <a:lnTo>
                    <a:pt x="1" y="1202"/>
                  </a:lnTo>
                  <a:lnTo>
                    <a:pt x="91232" y="1202"/>
                  </a:lnTo>
                  <a:lnTo>
                    <a:pt x="91232"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19;p34">
              <a:extLst>
                <a:ext uri="{FF2B5EF4-FFF2-40B4-BE49-F238E27FC236}">
                  <a16:creationId xmlns:a16="http://schemas.microsoft.com/office/drawing/2014/main" id="{2DF64942-0C4C-7DE5-E421-A46A4332B77F}"/>
                </a:ext>
              </a:extLst>
            </p:cNvPr>
            <p:cNvSpPr/>
            <p:nvPr/>
          </p:nvSpPr>
          <p:spPr>
            <a:xfrm>
              <a:off x="1878175" y="3130175"/>
              <a:ext cx="194325" cy="87600"/>
            </a:xfrm>
            <a:custGeom>
              <a:avLst/>
              <a:gdLst/>
              <a:ahLst/>
              <a:cxnLst/>
              <a:rect l="l" t="t" r="r" b="b"/>
              <a:pathLst>
                <a:path w="7773" h="3504" extrusionOk="0">
                  <a:moveTo>
                    <a:pt x="1" y="1"/>
                  </a:moveTo>
                  <a:lnTo>
                    <a:pt x="1" y="3503"/>
                  </a:lnTo>
                  <a:lnTo>
                    <a:pt x="7773" y="3503"/>
                  </a:lnTo>
                  <a:lnTo>
                    <a:pt x="7773"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20;p34">
              <a:extLst>
                <a:ext uri="{FF2B5EF4-FFF2-40B4-BE49-F238E27FC236}">
                  <a16:creationId xmlns:a16="http://schemas.microsoft.com/office/drawing/2014/main" id="{8ED37B67-2A6F-774F-91EC-3B9D8652BFE7}"/>
                </a:ext>
              </a:extLst>
            </p:cNvPr>
            <p:cNvSpPr/>
            <p:nvPr/>
          </p:nvSpPr>
          <p:spPr>
            <a:xfrm>
              <a:off x="2072475" y="3130175"/>
              <a:ext cx="2124050" cy="87600"/>
            </a:xfrm>
            <a:custGeom>
              <a:avLst/>
              <a:gdLst/>
              <a:ahLst/>
              <a:cxnLst/>
              <a:rect l="l" t="t" r="r" b="b"/>
              <a:pathLst>
                <a:path w="84962" h="3504" extrusionOk="0">
                  <a:moveTo>
                    <a:pt x="1" y="1"/>
                  </a:moveTo>
                  <a:lnTo>
                    <a:pt x="1" y="3503"/>
                  </a:lnTo>
                  <a:lnTo>
                    <a:pt x="84962" y="3503"/>
                  </a:lnTo>
                  <a:lnTo>
                    <a:pt x="8496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21;p34">
              <a:extLst>
                <a:ext uri="{FF2B5EF4-FFF2-40B4-BE49-F238E27FC236}">
                  <a16:creationId xmlns:a16="http://schemas.microsoft.com/office/drawing/2014/main" id="{90A4C90C-66C3-EE51-EF3B-32B5B01502D2}"/>
                </a:ext>
              </a:extLst>
            </p:cNvPr>
            <p:cNvSpPr/>
            <p:nvPr/>
          </p:nvSpPr>
          <p:spPr>
            <a:xfrm>
              <a:off x="5173875" y="2356300"/>
              <a:ext cx="562075" cy="1597825"/>
            </a:xfrm>
            <a:custGeom>
              <a:avLst/>
              <a:gdLst/>
              <a:ahLst/>
              <a:cxnLst/>
              <a:rect l="l" t="t" r="r" b="b"/>
              <a:pathLst>
                <a:path w="22483" h="63913" extrusionOk="0">
                  <a:moveTo>
                    <a:pt x="22483" y="0"/>
                  </a:moveTo>
                  <a:cubicBezTo>
                    <a:pt x="18180" y="3936"/>
                    <a:pt x="14444" y="8473"/>
                    <a:pt x="11342" y="13410"/>
                  </a:cubicBezTo>
                  <a:lnTo>
                    <a:pt x="10174" y="15278"/>
                  </a:lnTo>
                  <a:lnTo>
                    <a:pt x="9073" y="17179"/>
                  </a:lnTo>
                  <a:cubicBezTo>
                    <a:pt x="8339" y="18447"/>
                    <a:pt x="7706" y="19748"/>
                    <a:pt x="7038" y="21082"/>
                  </a:cubicBezTo>
                  <a:cubicBezTo>
                    <a:pt x="6705" y="21716"/>
                    <a:pt x="6405" y="22416"/>
                    <a:pt x="6104" y="23084"/>
                  </a:cubicBezTo>
                  <a:cubicBezTo>
                    <a:pt x="5804" y="23751"/>
                    <a:pt x="5504" y="24418"/>
                    <a:pt x="5237" y="25085"/>
                  </a:cubicBezTo>
                  <a:lnTo>
                    <a:pt x="4403" y="27153"/>
                  </a:lnTo>
                  <a:lnTo>
                    <a:pt x="3669" y="29221"/>
                  </a:lnTo>
                  <a:cubicBezTo>
                    <a:pt x="1701" y="34792"/>
                    <a:pt x="534" y="40629"/>
                    <a:pt x="167" y="46534"/>
                  </a:cubicBezTo>
                  <a:cubicBezTo>
                    <a:pt x="0" y="49469"/>
                    <a:pt x="67" y="52438"/>
                    <a:pt x="434" y="55373"/>
                  </a:cubicBezTo>
                  <a:cubicBezTo>
                    <a:pt x="601" y="56841"/>
                    <a:pt x="867" y="58309"/>
                    <a:pt x="1201" y="59743"/>
                  </a:cubicBezTo>
                  <a:cubicBezTo>
                    <a:pt x="1501" y="61177"/>
                    <a:pt x="1968" y="62578"/>
                    <a:pt x="2569" y="63913"/>
                  </a:cubicBezTo>
                  <a:cubicBezTo>
                    <a:pt x="2602" y="61044"/>
                    <a:pt x="2802" y="58209"/>
                    <a:pt x="3169" y="55373"/>
                  </a:cubicBezTo>
                  <a:cubicBezTo>
                    <a:pt x="3503" y="52571"/>
                    <a:pt x="3970" y="49803"/>
                    <a:pt x="4537" y="47101"/>
                  </a:cubicBezTo>
                  <a:cubicBezTo>
                    <a:pt x="5637" y="41630"/>
                    <a:pt x="7105" y="36293"/>
                    <a:pt x="8940" y="31056"/>
                  </a:cubicBezTo>
                  <a:lnTo>
                    <a:pt x="9607" y="29088"/>
                  </a:lnTo>
                  <a:lnTo>
                    <a:pt x="10341" y="27120"/>
                  </a:lnTo>
                  <a:cubicBezTo>
                    <a:pt x="10574" y="26453"/>
                    <a:pt x="10841" y="25819"/>
                    <a:pt x="11108" y="25185"/>
                  </a:cubicBezTo>
                  <a:lnTo>
                    <a:pt x="11875" y="23217"/>
                  </a:lnTo>
                  <a:cubicBezTo>
                    <a:pt x="12409" y="21949"/>
                    <a:pt x="12909" y="20648"/>
                    <a:pt x="13476" y="19348"/>
                  </a:cubicBezTo>
                  <a:lnTo>
                    <a:pt x="14310" y="17446"/>
                  </a:lnTo>
                  <a:lnTo>
                    <a:pt x="15178" y="15511"/>
                  </a:lnTo>
                  <a:cubicBezTo>
                    <a:pt x="16345" y="12943"/>
                    <a:pt x="17579" y="10374"/>
                    <a:pt x="18780" y="7806"/>
                  </a:cubicBezTo>
                  <a:cubicBezTo>
                    <a:pt x="19381" y="6505"/>
                    <a:pt x="20014" y="5204"/>
                    <a:pt x="20648" y="3936"/>
                  </a:cubicBezTo>
                  <a:cubicBezTo>
                    <a:pt x="21282" y="2636"/>
                    <a:pt x="21916" y="1335"/>
                    <a:pt x="2248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22;p34">
              <a:extLst>
                <a:ext uri="{FF2B5EF4-FFF2-40B4-BE49-F238E27FC236}">
                  <a16:creationId xmlns:a16="http://schemas.microsoft.com/office/drawing/2014/main" id="{D083991F-639F-80FE-9F26-34585C3CC90B}"/>
                </a:ext>
              </a:extLst>
            </p:cNvPr>
            <p:cNvSpPr/>
            <p:nvPr/>
          </p:nvSpPr>
          <p:spPr>
            <a:xfrm>
              <a:off x="4079750" y="2403000"/>
              <a:ext cx="578775" cy="1299275"/>
            </a:xfrm>
            <a:custGeom>
              <a:avLst/>
              <a:gdLst/>
              <a:ahLst/>
              <a:cxnLst/>
              <a:rect l="l" t="t" r="r" b="b"/>
              <a:pathLst>
                <a:path w="23151" h="51971" extrusionOk="0">
                  <a:moveTo>
                    <a:pt x="1" y="0"/>
                  </a:moveTo>
                  <a:cubicBezTo>
                    <a:pt x="734" y="1034"/>
                    <a:pt x="1535" y="2002"/>
                    <a:pt x="2302" y="2969"/>
                  </a:cubicBezTo>
                  <a:cubicBezTo>
                    <a:pt x="2669" y="3469"/>
                    <a:pt x="3036" y="3936"/>
                    <a:pt x="3403" y="4437"/>
                  </a:cubicBezTo>
                  <a:cubicBezTo>
                    <a:pt x="3770" y="4904"/>
                    <a:pt x="4170" y="5371"/>
                    <a:pt x="4537" y="5871"/>
                  </a:cubicBezTo>
                  <a:lnTo>
                    <a:pt x="5605" y="7339"/>
                  </a:lnTo>
                  <a:cubicBezTo>
                    <a:pt x="5771" y="7572"/>
                    <a:pt x="5971" y="7806"/>
                    <a:pt x="6138" y="8073"/>
                  </a:cubicBezTo>
                  <a:lnTo>
                    <a:pt x="6672" y="8773"/>
                  </a:lnTo>
                  <a:cubicBezTo>
                    <a:pt x="7006" y="9274"/>
                    <a:pt x="7372" y="9774"/>
                    <a:pt x="7706" y="10241"/>
                  </a:cubicBezTo>
                  <a:lnTo>
                    <a:pt x="8673" y="11742"/>
                  </a:lnTo>
                  <a:cubicBezTo>
                    <a:pt x="11242" y="15645"/>
                    <a:pt x="13410" y="19781"/>
                    <a:pt x="15145" y="24118"/>
                  </a:cubicBezTo>
                  <a:cubicBezTo>
                    <a:pt x="15979" y="26252"/>
                    <a:pt x="16679" y="28454"/>
                    <a:pt x="17246" y="30689"/>
                  </a:cubicBezTo>
                  <a:lnTo>
                    <a:pt x="17480" y="31523"/>
                  </a:lnTo>
                  <a:lnTo>
                    <a:pt x="17680" y="32357"/>
                  </a:lnTo>
                  <a:cubicBezTo>
                    <a:pt x="17780" y="32924"/>
                    <a:pt x="17913" y="33491"/>
                    <a:pt x="18047" y="34058"/>
                  </a:cubicBezTo>
                  <a:cubicBezTo>
                    <a:pt x="18147" y="34658"/>
                    <a:pt x="18247" y="35226"/>
                    <a:pt x="18347" y="35793"/>
                  </a:cubicBezTo>
                  <a:cubicBezTo>
                    <a:pt x="18447" y="36360"/>
                    <a:pt x="18547" y="36960"/>
                    <a:pt x="18614" y="37527"/>
                  </a:cubicBezTo>
                  <a:cubicBezTo>
                    <a:pt x="19248" y="42297"/>
                    <a:pt x="19381" y="47134"/>
                    <a:pt x="18947" y="51971"/>
                  </a:cubicBezTo>
                  <a:cubicBezTo>
                    <a:pt x="19648" y="50903"/>
                    <a:pt x="20215" y="49769"/>
                    <a:pt x="20682" y="48568"/>
                  </a:cubicBezTo>
                  <a:cubicBezTo>
                    <a:pt x="21182" y="47401"/>
                    <a:pt x="21583" y="46167"/>
                    <a:pt x="21883" y="44932"/>
                  </a:cubicBezTo>
                  <a:cubicBezTo>
                    <a:pt x="22550" y="42464"/>
                    <a:pt x="22884" y="39896"/>
                    <a:pt x="22984" y="37327"/>
                  </a:cubicBezTo>
                  <a:cubicBezTo>
                    <a:pt x="23150" y="32123"/>
                    <a:pt x="22250" y="26920"/>
                    <a:pt x="20348" y="22083"/>
                  </a:cubicBezTo>
                  <a:cubicBezTo>
                    <a:pt x="18447" y="17246"/>
                    <a:pt x="15645" y="12843"/>
                    <a:pt x="12109" y="9040"/>
                  </a:cubicBezTo>
                  <a:cubicBezTo>
                    <a:pt x="8673" y="5304"/>
                    <a:pt x="4570" y="2235"/>
                    <a:pt x="1"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23;p34">
              <a:extLst>
                <a:ext uri="{FF2B5EF4-FFF2-40B4-BE49-F238E27FC236}">
                  <a16:creationId xmlns:a16="http://schemas.microsoft.com/office/drawing/2014/main" id="{15E307D6-5F7A-9271-1373-4BD2DA67EFDE}"/>
                </a:ext>
              </a:extLst>
            </p:cNvPr>
            <p:cNvSpPr/>
            <p:nvPr/>
          </p:nvSpPr>
          <p:spPr>
            <a:xfrm>
              <a:off x="4203175" y="2060250"/>
              <a:ext cx="491200" cy="1642025"/>
            </a:xfrm>
            <a:custGeom>
              <a:avLst/>
              <a:gdLst/>
              <a:ahLst/>
              <a:cxnLst/>
              <a:rect l="l" t="t" r="r" b="b"/>
              <a:pathLst>
                <a:path w="19648" h="65681" extrusionOk="0">
                  <a:moveTo>
                    <a:pt x="0" y="1"/>
                  </a:moveTo>
                  <a:lnTo>
                    <a:pt x="0" y="1"/>
                  </a:lnTo>
                  <a:cubicBezTo>
                    <a:pt x="2869" y="5204"/>
                    <a:pt x="5504" y="10275"/>
                    <a:pt x="7572" y="15545"/>
                  </a:cubicBezTo>
                  <a:cubicBezTo>
                    <a:pt x="8640" y="18147"/>
                    <a:pt x="9541" y="20815"/>
                    <a:pt x="10374" y="23484"/>
                  </a:cubicBezTo>
                  <a:cubicBezTo>
                    <a:pt x="10741" y="24818"/>
                    <a:pt x="11208" y="26153"/>
                    <a:pt x="11509" y="27520"/>
                  </a:cubicBezTo>
                  <a:cubicBezTo>
                    <a:pt x="11909" y="28888"/>
                    <a:pt x="12176" y="30256"/>
                    <a:pt x="12509" y="31623"/>
                  </a:cubicBezTo>
                  <a:cubicBezTo>
                    <a:pt x="13677" y="37127"/>
                    <a:pt x="14477" y="42731"/>
                    <a:pt x="14878" y="48335"/>
                  </a:cubicBezTo>
                  <a:cubicBezTo>
                    <a:pt x="15111" y="51170"/>
                    <a:pt x="15211" y="54006"/>
                    <a:pt x="15278" y="56908"/>
                  </a:cubicBezTo>
                  <a:cubicBezTo>
                    <a:pt x="15345" y="59810"/>
                    <a:pt x="15345" y="62712"/>
                    <a:pt x="15278" y="65681"/>
                  </a:cubicBezTo>
                  <a:cubicBezTo>
                    <a:pt x="15878" y="64313"/>
                    <a:pt x="16412" y="62912"/>
                    <a:pt x="16846" y="61478"/>
                  </a:cubicBezTo>
                  <a:cubicBezTo>
                    <a:pt x="17313" y="60077"/>
                    <a:pt x="17680" y="58609"/>
                    <a:pt x="18013" y="57175"/>
                  </a:cubicBezTo>
                  <a:cubicBezTo>
                    <a:pt x="18647" y="54273"/>
                    <a:pt x="19047" y="51304"/>
                    <a:pt x="19247" y="48335"/>
                  </a:cubicBezTo>
                  <a:cubicBezTo>
                    <a:pt x="19648" y="42331"/>
                    <a:pt x="19214" y="36293"/>
                    <a:pt x="17947" y="30422"/>
                  </a:cubicBezTo>
                  <a:cubicBezTo>
                    <a:pt x="17613" y="28955"/>
                    <a:pt x="17246" y="27487"/>
                    <a:pt x="16812" y="26052"/>
                  </a:cubicBezTo>
                  <a:cubicBezTo>
                    <a:pt x="16412" y="24585"/>
                    <a:pt x="15912" y="23184"/>
                    <a:pt x="15378" y="21749"/>
                  </a:cubicBezTo>
                  <a:lnTo>
                    <a:pt x="14544" y="19648"/>
                  </a:lnTo>
                  <a:cubicBezTo>
                    <a:pt x="14377" y="19314"/>
                    <a:pt x="14244" y="18947"/>
                    <a:pt x="14110" y="18614"/>
                  </a:cubicBezTo>
                  <a:lnTo>
                    <a:pt x="13610" y="17613"/>
                  </a:lnTo>
                  <a:cubicBezTo>
                    <a:pt x="13277" y="16913"/>
                    <a:pt x="12976" y="16245"/>
                    <a:pt x="12609" y="15578"/>
                  </a:cubicBezTo>
                  <a:lnTo>
                    <a:pt x="11509" y="13610"/>
                  </a:lnTo>
                  <a:cubicBezTo>
                    <a:pt x="10041" y="11008"/>
                    <a:pt x="8306" y="8540"/>
                    <a:pt x="6372" y="6238"/>
                  </a:cubicBezTo>
                  <a:cubicBezTo>
                    <a:pt x="4470" y="3937"/>
                    <a:pt x="2335" y="1869"/>
                    <a:pt x="0"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24;p34">
              <a:extLst>
                <a:ext uri="{FF2B5EF4-FFF2-40B4-BE49-F238E27FC236}">
                  <a16:creationId xmlns:a16="http://schemas.microsoft.com/office/drawing/2014/main" id="{572F6DD5-AC38-1724-32A3-3A4024A20797}"/>
                </a:ext>
              </a:extLst>
            </p:cNvPr>
            <p:cNvSpPr/>
            <p:nvPr/>
          </p:nvSpPr>
          <p:spPr>
            <a:xfrm>
              <a:off x="4898675" y="1617425"/>
              <a:ext cx="301900" cy="2173250"/>
            </a:xfrm>
            <a:custGeom>
              <a:avLst/>
              <a:gdLst/>
              <a:ahLst/>
              <a:cxnLst/>
              <a:rect l="l" t="t" r="r" b="b"/>
              <a:pathLst>
                <a:path w="12076" h="86930" extrusionOk="0">
                  <a:moveTo>
                    <a:pt x="2435" y="1"/>
                  </a:moveTo>
                  <a:cubicBezTo>
                    <a:pt x="2035" y="1802"/>
                    <a:pt x="1735" y="3637"/>
                    <a:pt x="1368" y="5471"/>
                  </a:cubicBezTo>
                  <a:cubicBezTo>
                    <a:pt x="1034" y="7273"/>
                    <a:pt x="834" y="9107"/>
                    <a:pt x="667" y="10975"/>
                  </a:cubicBezTo>
                  <a:cubicBezTo>
                    <a:pt x="501" y="12810"/>
                    <a:pt x="267" y="14645"/>
                    <a:pt x="234" y="16479"/>
                  </a:cubicBezTo>
                  <a:cubicBezTo>
                    <a:pt x="134" y="18347"/>
                    <a:pt x="67" y="20182"/>
                    <a:pt x="34" y="22050"/>
                  </a:cubicBezTo>
                  <a:cubicBezTo>
                    <a:pt x="0" y="29422"/>
                    <a:pt x="434" y="36794"/>
                    <a:pt x="1335" y="44132"/>
                  </a:cubicBezTo>
                  <a:cubicBezTo>
                    <a:pt x="2269" y="51471"/>
                    <a:pt x="3569" y="58710"/>
                    <a:pt x="5304" y="65881"/>
                  </a:cubicBezTo>
                  <a:cubicBezTo>
                    <a:pt x="6205" y="69451"/>
                    <a:pt x="7172" y="73020"/>
                    <a:pt x="8273" y="76522"/>
                  </a:cubicBezTo>
                  <a:lnTo>
                    <a:pt x="9107" y="79157"/>
                  </a:lnTo>
                  <a:cubicBezTo>
                    <a:pt x="9407" y="80025"/>
                    <a:pt x="9707" y="80925"/>
                    <a:pt x="10041" y="81793"/>
                  </a:cubicBezTo>
                  <a:cubicBezTo>
                    <a:pt x="10641" y="83527"/>
                    <a:pt x="11342" y="85229"/>
                    <a:pt x="12076" y="86930"/>
                  </a:cubicBezTo>
                  <a:cubicBezTo>
                    <a:pt x="11408" y="79558"/>
                    <a:pt x="10541" y="72319"/>
                    <a:pt x="9607" y="65081"/>
                  </a:cubicBezTo>
                  <a:lnTo>
                    <a:pt x="6872" y="43465"/>
                  </a:lnTo>
                  <a:cubicBezTo>
                    <a:pt x="5971" y="36260"/>
                    <a:pt x="5171" y="29088"/>
                    <a:pt x="4403" y="21850"/>
                  </a:cubicBezTo>
                  <a:cubicBezTo>
                    <a:pt x="3670" y="14611"/>
                    <a:pt x="3136" y="7406"/>
                    <a:pt x="2435"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25;p34">
              <a:extLst>
                <a:ext uri="{FF2B5EF4-FFF2-40B4-BE49-F238E27FC236}">
                  <a16:creationId xmlns:a16="http://schemas.microsoft.com/office/drawing/2014/main" id="{FB1CF447-6122-CCC9-1737-42D197E096A6}"/>
                </a:ext>
              </a:extLst>
            </p:cNvPr>
            <p:cNvSpPr/>
            <p:nvPr/>
          </p:nvSpPr>
          <p:spPr>
            <a:xfrm>
              <a:off x="4710200" y="1627450"/>
              <a:ext cx="459525" cy="2134050"/>
            </a:xfrm>
            <a:custGeom>
              <a:avLst/>
              <a:gdLst/>
              <a:ahLst/>
              <a:cxnLst/>
              <a:rect l="l" t="t" r="r" b="b"/>
              <a:pathLst>
                <a:path w="18381" h="85362" extrusionOk="0">
                  <a:moveTo>
                    <a:pt x="601" y="0"/>
                  </a:moveTo>
                  <a:cubicBezTo>
                    <a:pt x="401" y="1835"/>
                    <a:pt x="301" y="3669"/>
                    <a:pt x="167" y="5504"/>
                  </a:cubicBezTo>
                  <a:cubicBezTo>
                    <a:pt x="1" y="7372"/>
                    <a:pt x="1" y="9207"/>
                    <a:pt x="34" y="11041"/>
                  </a:cubicBezTo>
                  <a:cubicBezTo>
                    <a:pt x="67" y="12876"/>
                    <a:pt x="34" y="14744"/>
                    <a:pt x="167" y="16545"/>
                  </a:cubicBezTo>
                  <a:cubicBezTo>
                    <a:pt x="267" y="18380"/>
                    <a:pt x="401" y="20248"/>
                    <a:pt x="568" y="22083"/>
                  </a:cubicBezTo>
                  <a:cubicBezTo>
                    <a:pt x="1235" y="29388"/>
                    <a:pt x="2402" y="36660"/>
                    <a:pt x="3970" y="43865"/>
                  </a:cubicBezTo>
                  <a:cubicBezTo>
                    <a:pt x="5571" y="51003"/>
                    <a:pt x="7539" y="58108"/>
                    <a:pt x="9874" y="65047"/>
                  </a:cubicBezTo>
                  <a:cubicBezTo>
                    <a:pt x="11075" y="68516"/>
                    <a:pt x="12343" y="71952"/>
                    <a:pt x="13744" y="75354"/>
                  </a:cubicBezTo>
                  <a:lnTo>
                    <a:pt x="14811" y="77923"/>
                  </a:lnTo>
                  <a:cubicBezTo>
                    <a:pt x="15178" y="78756"/>
                    <a:pt x="15545" y="79590"/>
                    <a:pt x="15945" y="80424"/>
                  </a:cubicBezTo>
                  <a:cubicBezTo>
                    <a:pt x="16712" y="82092"/>
                    <a:pt x="17513" y="83727"/>
                    <a:pt x="18380" y="85361"/>
                  </a:cubicBezTo>
                  <a:cubicBezTo>
                    <a:pt x="17146" y="78089"/>
                    <a:pt x="15612" y="70951"/>
                    <a:pt x="14077" y="63846"/>
                  </a:cubicBezTo>
                  <a:lnTo>
                    <a:pt x="9441" y="42631"/>
                  </a:lnTo>
                  <a:cubicBezTo>
                    <a:pt x="7873" y="35559"/>
                    <a:pt x="6372" y="28521"/>
                    <a:pt x="4904" y="21415"/>
                  </a:cubicBezTo>
                  <a:cubicBezTo>
                    <a:pt x="3403" y="14344"/>
                    <a:pt x="2135" y="7239"/>
                    <a:pt x="601"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26;p34">
              <a:extLst>
                <a:ext uri="{FF2B5EF4-FFF2-40B4-BE49-F238E27FC236}">
                  <a16:creationId xmlns:a16="http://schemas.microsoft.com/office/drawing/2014/main" id="{B528AF7E-00EE-133A-919E-79C41BA4595B}"/>
                </a:ext>
              </a:extLst>
            </p:cNvPr>
            <p:cNvSpPr/>
            <p:nvPr/>
          </p:nvSpPr>
          <p:spPr>
            <a:xfrm>
              <a:off x="4623475" y="2115300"/>
              <a:ext cx="665500" cy="1874700"/>
            </a:xfrm>
            <a:custGeom>
              <a:avLst/>
              <a:gdLst/>
              <a:ahLst/>
              <a:cxnLst/>
              <a:rect l="l" t="t" r="r" b="b"/>
              <a:pathLst>
                <a:path w="26620" h="74988" extrusionOk="0">
                  <a:moveTo>
                    <a:pt x="0" y="0"/>
                  </a:moveTo>
                  <a:cubicBezTo>
                    <a:pt x="0" y="1668"/>
                    <a:pt x="34" y="3369"/>
                    <a:pt x="134" y="5070"/>
                  </a:cubicBezTo>
                  <a:cubicBezTo>
                    <a:pt x="167" y="5904"/>
                    <a:pt x="201" y="6738"/>
                    <a:pt x="267" y="7572"/>
                  </a:cubicBezTo>
                  <a:lnTo>
                    <a:pt x="534" y="10074"/>
                  </a:lnTo>
                  <a:cubicBezTo>
                    <a:pt x="768" y="11742"/>
                    <a:pt x="934" y="13410"/>
                    <a:pt x="1201" y="15078"/>
                  </a:cubicBezTo>
                  <a:cubicBezTo>
                    <a:pt x="1501" y="16745"/>
                    <a:pt x="1835" y="18380"/>
                    <a:pt x="2135" y="20081"/>
                  </a:cubicBezTo>
                  <a:cubicBezTo>
                    <a:pt x="3536" y="26652"/>
                    <a:pt x="5404" y="33124"/>
                    <a:pt x="7739" y="39462"/>
                  </a:cubicBezTo>
                  <a:cubicBezTo>
                    <a:pt x="10074" y="45766"/>
                    <a:pt x="12776" y="51937"/>
                    <a:pt x="15878" y="57908"/>
                  </a:cubicBezTo>
                  <a:cubicBezTo>
                    <a:pt x="16245" y="58642"/>
                    <a:pt x="16646" y="59409"/>
                    <a:pt x="17079" y="60143"/>
                  </a:cubicBezTo>
                  <a:cubicBezTo>
                    <a:pt x="17480" y="60877"/>
                    <a:pt x="17880" y="61611"/>
                    <a:pt x="18280" y="62345"/>
                  </a:cubicBezTo>
                  <a:cubicBezTo>
                    <a:pt x="19114" y="63812"/>
                    <a:pt x="19948" y="65247"/>
                    <a:pt x="20849" y="66681"/>
                  </a:cubicBezTo>
                  <a:lnTo>
                    <a:pt x="22216" y="68816"/>
                  </a:lnTo>
                  <a:cubicBezTo>
                    <a:pt x="22683" y="69517"/>
                    <a:pt x="23150" y="70217"/>
                    <a:pt x="23617" y="70918"/>
                  </a:cubicBezTo>
                  <a:cubicBezTo>
                    <a:pt x="24551" y="72319"/>
                    <a:pt x="25585" y="73653"/>
                    <a:pt x="26619" y="74987"/>
                  </a:cubicBezTo>
                  <a:cubicBezTo>
                    <a:pt x="24485" y="68583"/>
                    <a:pt x="22183" y="62345"/>
                    <a:pt x="19881" y="56140"/>
                  </a:cubicBezTo>
                  <a:lnTo>
                    <a:pt x="13010" y="37560"/>
                  </a:lnTo>
                  <a:cubicBezTo>
                    <a:pt x="10708" y="31356"/>
                    <a:pt x="8573" y="25185"/>
                    <a:pt x="6372" y="18947"/>
                  </a:cubicBezTo>
                  <a:cubicBezTo>
                    <a:pt x="4170" y="12676"/>
                    <a:pt x="2269" y="6371"/>
                    <a:pt x="0"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27;p34">
              <a:extLst>
                <a:ext uri="{FF2B5EF4-FFF2-40B4-BE49-F238E27FC236}">
                  <a16:creationId xmlns:a16="http://schemas.microsoft.com/office/drawing/2014/main" id="{547B4B41-3FD0-7793-279B-5D05DEA70435}"/>
                </a:ext>
              </a:extLst>
            </p:cNvPr>
            <p:cNvSpPr/>
            <p:nvPr/>
          </p:nvSpPr>
          <p:spPr>
            <a:xfrm>
              <a:off x="4499225" y="2007725"/>
              <a:ext cx="610450" cy="1720400"/>
            </a:xfrm>
            <a:custGeom>
              <a:avLst/>
              <a:gdLst/>
              <a:ahLst/>
              <a:cxnLst/>
              <a:rect l="l" t="t" r="r" b="b"/>
              <a:pathLst>
                <a:path w="24418" h="68816" extrusionOk="0">
                  <a:moveTo>
                    <a:pt x="100" y="0"/>
                  </a:moveTo>
                  <a:cubicBezTo>
                    <a:pt x="34" y="1534"/>
                    <a:pt x="0" y="3102"/>
                    <a:pt x="34" y="4637"/>
                  </a:cubicBezTo>
                  <a:cubicBezTo>
                    <a:pt x="34" y="5437"/>
                    <a:pt x="67" y="6204"/>
                    <a:pt x="100" y="6972"/>
                  </a:cubicBezTo>
                  <a:cubicBezTo>
                    <a:pt x="100" y="7772"/>
                    <a:pt x="200" y="8539"/>
                    <a:pt x="267" y="9307"/>
                  </a:cubicBezTo>
                  <a:cubicBezTo>
                    <a:pt x="400" y="10841"/>
                    <a:pt x="567" y="12409"/>
                    <a:pt x="734" y="13943"/>
                  </a:cubicBezTo>
                  <a:cubicBezTo>
                    <a:pt x="801" y="14711"/>
                    <a:pt x="934" y="15478"/>
                    <a:pt x="1068" y="16245"/>
                  </a:cubicBezTo>
                  <a:cubicBezTo>
                    <a:pt x="1201" y="17012"/>
                    <a:pt x="1334" y="17779"/>
                    <a:pt x="1468" y="18547"/>
                  </a:cubicBezTo>
                  <a:lnTo>
                    <a:pt x="1868" y="20815"/>
                  </a:lnTo>
                  <a:cubicBezTo>
                    <a:pt x="2002" y="21582"/>
                    <a:pt x="2235" y="22349"/>
                    <a:pt x="2369" y="23117"/>
                  </a:cubicBezTo>
                  <a:cubicBezTo>
                    <a:pt x="2735" y="24618"/>
                    <a:pt x="3102" y="26119"/>
                    <a:pt x="3469" y="27620"/>
                  </a:cubicBezTo>
                  <a:cubicBezTo>
                    <a:pt x="4370" y="30622"/>
                    <a:pt x="5204" y="33591"/>
                    <a:pt x="6305" y="36526"/>
                  </a:cubicBezTo>
                  <a:lnTo>
                    <a:pt x="7105" y="38694"/>
                  </a:lnTo>
                  <a:lnTo>
                    <a:pt x="7506" y="39795"/>
                  </a:lnTo>
                  <a:lnTo>
                    <a:pt x="7939" y="40863"/>
                  </a:lnTo>
                  <a:cubicBezTo>
                    <a:pt x="8540" y="42297"/>
                    <a:pt x="9073" y="43765"/>
                    <a:pt x="9740" y="45166"/>
                  </a:cubicBezTo>
                  <a:cubicBezTo>
                    <a:pt x="10374" y="46567"/>
                    <a:pt x="11041" y="47968"/>
                    <a:pt x="11709" y="49369"/>
                  </a:cubicBezTo>
                  <a:cubicBezTo>
                    <a:pt x="12409" y="50770"/>
                    <a:pt x="13143" y="52137"/>
                    <a:pt x="13877" y="53505"/>
                  </a:cubicBezTo>
                  <a:cubicBezTo>
                    <a:pt x="14210" y="54172"/>
                    <a:pt x="14611" y="54839"/>
                    <a:pt x="15011" y="55506"/>
                  </a:cubicBezTo>
                  <a:cubicBezTo>
                    <a:pt x="15411" y="56207"/>
                    <a:pt x="15778" y="56874"/>
                    <a:pt x="16178" y="57508"/>
                  </a:cubicBezTo>
                  <a:cubicBezTo>
                    <a:pt x="16979" y="58842"/>
                    <a:pt x="17813" y="60176"/>
                    <a:pt x="18680" y="61444"/>
                  </a:cubicBezTo>
                  <a:cubicBezTo>
                    <a:pt x="19581" y="62712"/>
                    <a:pt x="20448" y="64012"/>
                    <a:pt x="21415" y="65213"/>
                  </a:cubicBezTo>
                  <a:cubicBezTo>
                    <a:pt x="22349" y="66481"/>
                    <a:pt x="23350" y="67682"/>
                    <a:pt x="24418" y="68816"/>
                  </a:cubicBezTo>
                  <a:cubicBezTo>
                    <a:pt x="23350" y="65881"/>
                    <a:pt x="22249" y="63045"/>
                    <a:pt x="21115" y="60176"/>
                  </a:cubicBezTo>
                  <a:lnTo>
                    <a:pt x="17846" y="51637"/>
                  </a:lnTo>
                  <a:lnTo>
                    <a:pt x="16212" y="47401"/>
                  </a:lnTo>
                  <a:cubicBezTo>
                    <a:pt x="15711" y="45966"/>
                    <a:pt x="15144" y="44565"/>
                    <a:pt x="14611" y="43164"/>
                  </a:cubicBezTo>
                  <a:cubicBezTo>
                    <a:pt x="13610" y="40296"/>
                    <a:pt x="12509" y="37494"/>
                    <a:pt x="11542" y="34625"/>
                  </a:cubicBezTo>
                  <a:lnTo>
                    <a:pt x="10741" y="32523"/>
                  </a:lnTo>
                  <a:cubicBezTo>
                    <a:pt x="10508" y="31789"/>
                    <a:pt x="10274" y="31089"/>
                    <a:pt x="10041" y="30355"/>
                  </a:cubicBezTo>
                  <a:lnTo>
                    <a:pt x="8540" y="26085"/>
                  </a:lnTo>
                  <a:cubicBezTo>
                    <a:pt x="7639" y="23217"/>
                    <a:pt x="6605" y="20381"/>
                    <a:pt x="5738" y="17479"/>
                  </a:cubicBezTo>
                  <a:cubicBezTo>
                    <a:pt x="3770" y="11708"/>
                    <a:pt x="2168" y="5871"/>
                    <a:pt x="100"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28;p34">
              <a:extLst>
                <a:ext uri="{FF2B5EF4-FFF2-40B4-BE49-F238E27FC236}">
                  <a16:creationId xmlns:a16="http://schemas.microsoft.com/office/drawing/2014/main" id="{DC0AEFD2-F9FF-719A-3B1F-720D02B762FD}"/>
                </a:ext>
              </a:extLst>
            </p:cNvPr>
            <p:cNvSpPr/>
            <p:nvPr/>
          </p:nvSpPr>
          <p:spPr>
            <a:xfrm>
              <a:off x="5106325" y="2314600"/>
              <a:ext cx="384450" cy="1581150"/>
            </a:xfrm>
            <a:custGeom>
              <a:avLst/>
              <a:gdLst/>
              <a:ahLst/>
              <a:cxnLst/>
              <a:rect l="l" t="t" r="r" b="b"/>
              <a:pathLst>
                <a:path w="15378" h="63246" extrusionOk="0">
                  <a:moveTo>
                    <a:pt x="15378" y="0"/>
                  </a:moveTo>
                  <a:cubicBezTo>
                    <a:pt x="11742" y="4304"/>
                    <a:pt x="8740" y="9074"/>
                    <a:pt x="6405" y="14177"/>
                  </a:cubicBezTo>
                  <a:cubicBezTo>
                    <a:pt x="3970" y="19314"/>
                    <a:pt x="2202" y="24718"/>
                    <a:pt x="1134" y="30289"/>
                  </a:cubicBezTo>
                  <a:cubicBezTo>
                    <a:pt x="867" y="31656"/>
                    <a:pt x="634" y="33057"/>
                    <a:pt x="501" y="34492"/>
                  </a:cubicBezTo>
                  <a:cubicBezTo>
                    <a:pt x="367" y="35893"/>
                    <a:pt x="200" y="37327"/>
                    <a:pt x="134" y="38728"/>
                  </a:cubicBezTo>
                  <a:cubicBezTo>
                    <a:pt x="0" y="41597"/>
                    <a:pt x="100" y="44432"/>
                    <a:pt x="400" y="47268"/>
                  </a:cubicBezTo>
                  <a:cubicBezTo>
                    <a:pt x="734" y="50103"/>
                    <a:pt x="1334" y="52905"/>
                    <a:pt x="2168" y="55607"/>
                  </a:cubicBezTo>
                  <a:cubicBezTo>
                    <a:pt x="2602" y="56975"/>
                    <a:pt x="3136" y="58309"/>
                    <a:pt x="3736" y="59576"/>
                  </a:cubicBezTo>
                  <a:cubicBezTo>
                    <a:pt x="4303" y="60877"/>
                    <a:pt x="5037" y="62112"/>
                    <a:pt x="5871" y="63246"/>
                  </a:cubicBezTo>
                  <a:cubicBezTo>
                    <a:pt x="5337" y="60544"/>
                    <a:pt x="5004" y="57809"/>
                    <a:pt x="4870" y="55073"/>
                  </a:cubicBezTo>
                  <a:cubicBezTo>
                    <a:pt x="4704" y="52405"/>
                    <a:pt x="4704" y="49736"/>
                    <a:pt x="4804" y="47067"/>
                  </a:cubicBezTo>
                  <a:cubicBezTo>
                    <a:pt x="4904" y="44399"/>
                    <a:pt x="5104" y="41764"/>
                    <a:pt x="5404" y="39128"/>
                  </a:cubicBezTo>
                  <a:cubicBezTo>
                    <a:pt x="5738" y="36527"/>
                    <a:pt x="6138" y="33891"/>
                    <a:pt x="6638" y="31290"/>
                  </a:cubicBezTo>
                  <a:cubicBezTo>
                    <a:pt x="7672" y="26052"/>
                    <a:pt x="8940" y="20849"/>
                    <a:pt x="10508" y="15745"/>
                  </a:cubicBezTo>
                  <a:cubicBezTo>
                    <a:pt x="10841" y="14444"/>
                    <a:pt x="11308" y="13143"/>
                    <a:pt x="11675" y="11842"/>
                  </a:cubicBezTo>
                  <a:lnTo>
                    <a:pt x="12876" y="7939"/>
                  </a:lnTo>
                  <a:cubicBezTo>
                    <a:pt x="13310" y="6639"/>
                    <a:pt x="13743" y="5338"/>
                    <a:pt x="14144" y="4003"/>
                  </a:cubicBezTo>
                  <a:cubicBezTo>
                    <a:pt x="14577" y="2702"/>
                    <a:pt x="14978" y="1368"/>
                    <a:pt x="15378"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29;p34">
              <a:extLst>
                <a:ext uri="{FF2B5EF4-FFF2-40B4-BE49-F238E27FC236}">
                  <a16:creationId xmlns:a16="http://schemas.microsoft.com/office/drawing/2014/main" id="{35F1322E-9D7B-4DC8-14C0-111F23754E09}"/>
                </a:ext>
              </a:extLst>
            </p:cNvPr>
            <p:cNvSpPr/>
            <p:nvPr/>
          </p:nvSpPr>
          <p:spPr>
            <a:xfrm>
              <a:off x="5033775" y="2067750"/>
              <a:ext cx="378625" cy="1635375"/>
            </a:xfrm>
            <a:custGeom>
              <a:avLst/>
              <a:gdLst/>
              <a:ahLst/>
              <a:cxnLst/>
              <a:rect l="l" t="t" r="r" b="b"/>
              <a:pathLst>
                <a:path w="15145" h="65415" extrusionOk="0">
                  <a:moveTo>
                    <a:pt x="15144" y="1"/>
                  </a:moveTo>
                  <a:lnTo>
                    <a:pt x="15144" y="1"/>
                  </a:lnTo>
                  <a:cubicBezTo>
                    <a:pt x="10641" y="3737"/>
                    <a:pt x="7105" y="8674"/>
                    <a:pt x="4670" y="14077"/>
                  </a:cubicBezTo>
                  <a:cubicBezTo>
                    <a:pt x="3436" y="16813"/>
                    <a:pt x="2469" y="19615"/>
                    <a:pt x="1735" y="22517"/>
                  </a:cubicBezTo>
                  <a:cubicBezTo>
                    <a:pt x="1668" y="22884"/>
                    <a:pt x="1535" y="23217"/>
                    <a:pt x="1468" y="23584"/>
                  </a:cubicBezTo>
                  <a:cubicBezTo>
                    <a:pt x="1401" y="23951"/>
                    <a:pt x="1334" y="24318"/>
                    <a:pt x="1234" y="24685"/>
                  </a:cubicBezTo>
                  <a:cubicBezTo>
                    <a:pt x="1134" y="25419"/>
                    <a:pt x="967" y="26153"/>
                    <a:pt x="834" y="26887"/>
                  </a:cubicBezTo>
                  <a:lnTo>
                    <a:pt x="500" y="29088"/>
                  </a:lnTo>
                  <a:cubicBezTo>
                    <a:pt x="400" y="29822"/>
                    <a:pt x="334" y="30556"/>
                    <a:pt x="267" y="31290"/>
                  </a:cubicBezTo>
                  <a:cubicBezTo>
                    <a:pt x="200" y="32024"/>
                    <a:pt x="134" y="32758"/>
                    <a:pt x="100" y="33491"/>
                  </a:cubicBezTo>
                  <a:cubicBezTo>
                    <a:pt x="67" y="34225"/>
                    <a:pt x="0" y="34959"/>
                    <a:pt x="0" y="35726"/>
                  </a:cubicBezTo>
                  <a:cubicBezTo>
                    <a:pt x="0" y="36460"/>
                    <a:pt x="0" y="37194"/>
                    <a:pt x="0" y="37928"/>
                  </a:cubicBezTo>
                  <a:cubicBezTo>
                    <a:pt x="33" y="38662"/>
                    <a:pt x="33" y="39396"/>
                    <a:pt x="67" y="40129"/>
                  </a:cubicBezTo>
                  <a:cubicBezTo>
                    <a:pt x="200" y="43065"/>
                    <a:pt x="534" y="46000"/>
                    <a:pt x="1068" y="48902"/>
                  </a:cubicBezTo>
                  <a:cubicBezTo>
                    <a:pt x="1601" y="51771"/>
                    <a:pt x="2302" y="54606"/>
                    <a:pt x="3202" y="57408"/>
                  </a:cubicBezTo>
                  <a:cubicBezTo>
                    <a:pt x="3636" y="58776"/>
                    <a:pt x="4136" y="60144"/>
                    <a:pt x="4703" y="61511"/>
                  </a:cubicBezTo>
                  <a:cubicBezTo>
                    <a:pt x="5237" y="62846"/>
                    <a:pt x="5871" y="64147"/>
                    <a:pt x="6605" y="65414"/>
                  </a:cubicBezTo>
                  <a:cubicBezTo>
                    <a:pt x="6038" y="59643"/>
                    <a:pt x="5604" y="54006"/>
                    <a:pt x="5404" y="48435"/>
                  </a:cubicBezTo>
                  <a:cubicBezTo>
                    <a:pt x="5337" y="45633"/>
                    <a:pt x="5304" y="42865"/>
                    <a:pt x="5371" y="40096"/>
                  </a:cubicBezTo>
                  <a:cubicBezTo>
                    <a:pt x="5404" y="39396"/>
                    <a:pt x="5404" y="38695"/>
                    <a:pt x="5404" y="37995"/>
                  </a:cubicBezTo>
                  <a:cubicBezTo>
                    <a:pt x="5437" y="37294"/>
                    <a:pt x="5504" y="36594"/>
                    <a:pt x="5537" y="35926"/>
                  </a:cubicBezTo>
                  <a:cubicBezTo>
                    <a:pt x="5537" y="35226"/>
                    <a:pt x="5604" y="34559"/>
                    <a:pt x="5637" y="33858"/>
                  </a:cubicBezTo>
                  <a:cubicBezTo>
                    <a:pt x="5704" y="33158"/>
                    <a:pt x="5771" y="32491"/>
                    <a:pt x="5838" y="31790"/>
                  </a:cubicBezTo>
                  <a:cubicBezTo>
                    <a:pt x="5904" y="31123"/>
                    <a:pt x="5938" y="30423"/>
                    <a:pt x="6038" y="29755"/>
                  </a:cubicBezTo>
                  <a:lnTo>
                    <a:pt x="6305" y="27721"/>
                  </a:lnTo>
                  <a:cubicBezTo>
                    <a:pt x="6371" y="27020"/>
                    <a:pt x="6505" y="26353"/>
                    <a:pt x="6605" y="25686"/>
                  </a:cubicBezTo>
                  <a:cubicBezTo>
                    <a:pt x="6638" y="25319"/>
                    <a:pt x="6672" y="24985"/>
                    <a:pt x="6738" y="24652"/>
                  </a:cubicBezTo>
                  <a:cubicBezTo>
                    <a:pt x="6805" y="24318"/>
                    <a:pt x="6872" y="23985"/>
                    <a:pt x="6938" y="23651"/>
                  </a:cubicBezTo>
                  <a:cubicBezTo>
                    <a:pt x="7072" y="22984"/>
                    <a:pt x="7172" y="22283"/>
                    <a:pt x="7339" y="21616"/>
                  </a:cubicBezTo>
                  <a:cubicBezTo>
                    <a:pt x="7472" y="20949"/>
                    <a:pt x="7606" y="20282"/>
                    <a:pt x="7772" y="19615"/>
                  </a:cubicBezTo>
                  <a:cubicBezTo>
                    <a:pt x="7906" y="18948"/>
                    <a:pt x="8106" y="18280"/>
                    <a:pt x="8273" y="17613"/>
                  </a:cubicBezTo>
                  <a:lnTo>
                    <a:pt x="8506" y="16613"/>
                  </a:lnTo>
                  <a:lnTo>
                    <a:pt x="8806" y="15645"/>
                  </a:lnTo>
                  <a:cubicBezTo>
                    <a:pt x="9574" y="12943"/>
                    <a:pt x="10474" y="10341"/>
                    <a:pt x="11508" y="7773"/>
                  </a:cubicBezTo>
                  <a:lnTo>
                    <a:pt x="12342" y="5805"/>
                  </a:lnTo>
                  <a:lnTo>
                    <a:pt x="13243" y="3904"/>
                  </a:lnTo>
                  <a:lnTo>
                    <a:pt x="13677" y="2903"/>
                  </a:lnTo>
                  <a:lnTo>
                    <a:pt x="14177" y="1969"/>
                  </a:lnTo>
                  <a:cubicBezTo>
                    <a:pt x="14477" y="1302"/>
                    <a:pt x="14811" y="668"/>
                    <a:pt x="15144"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30;p34">
              <a:extLst>
                <a:ext uri="{FF2B5EF4-FFF2-40B4-BE49-F238E27FC236}">
                  <a16:creationId xmlns:a16="http://schemas.microsoft.com/office/drawing/2014/main" id="{1957789E-48A2-D681-6453-8F47057A901B}"/>
                </a:ext>
              </a:extLst>
            </p:cNvPr>
            <p:cNvSpPr/>
            <p:nvPr/>
          </p:nvSpPr>
          <p:spPr>
            <a:xfrm>
              <a:off x="4597625" y="2657350"/>
              <a:ext cx="457850" cy="904000"/>
            </a:xfrm>
            <a:custGeom>
              <a:avLst/>
              <a:gdLst/>
              <a:ahLst/>
              <a:cxnLst/>
              <a:rect l="l" t="t" r="r" b="b"/>
              <a:pathLst>
                <a:path w="18314" h="36160" extrusionOk="0">
                  <a:moveTo>
                    <a:pt x="0" y="0"/>
                  </a:moveTo>
                  <a:lnTo>
                    <a:pt x="734" y="35459"/>
                  </a:lnTo>
                  <a:lnTo>
                    <a:pt x="18313" y="36159"/>
                  </a:lnTo>
                  <a:lnTo>
                    <a:pt x="0"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31;p34">
              <a:extLst>
                <a:ext uri="{FF2B5EF4-FFF2-40B4-BE49-F238E27FC236}">
                  <a16:creationId xmlns:a16="http://schemas.microsoft.com/office/drawing/2014/main" id="{B0581C83-4302-9289-5204-BAF73E9DBC10}"/>
                </a:ext>
              </a:extLst>
            </p:cNvPr>
            <p:cNvSpPr/>
            <p:nvPr/>
          </p:nvSpPr>
          <p:spPr>
            <a:xfrm>
              <a:off x="4487550" y="3320325"/>
              <a:ext cx="920675" cy="904000"/>
            </a:xfrm>
            <a:custGeom>
              <a:avLst/>
              <a:gdLst/>
              <a:ahLst/>
              <a:cxnLst/>
              <a:rect l="l" t="t" r="r" b="b"/>
              <a:pathLst>
                <a:path w="36827" h="36160" extrusionOk="0">
                  <a:moveTo>
                    <a:pt x="0" y="0"/>
                  </a:moveTo>
                  <a:lnTo>
                    <a:pt x="4804" y="36159"/>
                  </a:lnTo>
                  <a:lnTo>
                    <a:pt x="31990" y="36159"/>
                  </a:lnTo>
                  <a:lnTo>
                    <a:pt x="3682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32;p34">
              <a:extLst>
                <a:ext uri="{FF2B5EF4-FFF2-40B4-BE49-F238E27FC236}">
                  <a16:creationId xmlns:a16="http://schemas.microsoft.com/office/drawing/2014/main" id="{E6DFDDCA-363C-C885-92C8-17526A2975E8}"/>
                </a:ext>
              </a:extLst>
            </p:cNvPr>
            <p:cNvSpPr/>
            <p:nvPr/>
          </p:nvSpPr>
          <p:spPr>
            <a:xfrm>
              <a:off x="4487550" y="3320325"/>
              <a:ext cx="345275" cy="904000"/>
            </a:xfrm>
            <a:custGeom>
              <a:avLst/>
              <a:gdLst/>
              <a:ahLst/>
              <a:cxnLst/>
              <a:rect l="l" t="t" r="r" b="b"/>
              <a:pathLst>
                <a:path w="13811" h="36160" extrusionOk="0">
                  <a:moveTo>
                    <a:pt x="0" y="0"/>
                  </a:moveTo>
                  <a:lnTo>
                    <a:pt x="4804" y="36159"/>
                  </a:lnTo>
                  <a:lnTo>
                    <a:pt x="12075" y="36159"/>
                  </a:lnTo>
                  <a:lnTo>
                    <a:pt x="1381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33;p34">
              <a:extLst>
                <a:ext uri="{FF2B5EF4-FFF2-40B4-BE49-F238E27FC236}">
                  <a16:creationId xmlns:a16="http://schemas.microsoft.com/office/drawing/2014/main" id="{BA0D2224-CE75-1D65-8B35-17E42AAD8A0A}"/>
                </a:ext>
              </a:extLst>
            </p:cNvPr>
            <p:cNvSpPr/>
            <p:nvPr/>
          </p:nvSpPr>
          <p:spPr>
            <a:xfrm>
              <a:off x="2205925" y="2996750"/>
              <a:ext cx="298550" cy="133450"/>
            </a:xfrm>
            <a:custGeom>
              <a:avLst/>
              <a:gdLst/>
              <a:ahLst/>
              <a:cxnLst/>
              <a:rect l="l" t="t" r="r" b="b"/>
              <a:pathLst>
                <a:path w="11942" h="5338" extrusionOk="0">
                  <a:moveTo>
                    <a:pt x="0" y="1"/>
                  </a:moveTo>
                  <a:lnTo>
                    <a:pt x="0" y="5338"/>
                  </a:lnTo>
                  <a:lnTo>
                    <a:pt x="11942" y="5338"/>
                  </a:lnTo>
                  <a:lnTo>
                    <a:pt x="1194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34;p34">
              <a:extLst>
                <a:ext uri="{FF2B5EF4-FFF2-40B4-BE49-F238E27FC236}">
                  <a16:creationId xmlns:a16="http://schemas.microsoft.com/office/drawing/2014/main" id="{1AFE5692-097C-BBF7-AB61-CC5463C01539}"/>
                </a:ext>
              </a:extLst>
            </p:cNvPr>
            <p:cNvSpPr/>
            <p:nvPr/>
          </p:nvSpPr>
          <p:spPr>
            <a:xfrm>
              <a:off x="2504450" y="2996750"/>
              <a:ext cx="698875" cy="133450"/>
            </a:xfrm>
            <a:custGeom>
              <a:avLst/>
              <a:gdLst/>
              <a:ahLst/>
              <a:cxnLst/>
              <a:rect l="l" t="t" r="r" b="b"/>
              <a:pathLst>
                <a:path w="27955" h="5338" extrusionOk="0">
                  <a:moveTo>
                    <a:pt x="1" y="1"/>
                  </a:moveTo>
                  <a:lnTo>
                    <a:pt x="1" y="5338"/>
                  </a:lnTo>
                  <a:lnTo>
                    <a:pt x="27220" y="5338"/>
                  </a:lnTo>
                  <a:cubicBezTo>
                    <a:pt x="27621" y="5338"/>
                    <a:pt x="27954" y="5038"/>
                    <a:pt x="27954" y="4637"/>
                  </a:cubicBezTo>
                  <a:lnTo>
                    <a:pt x="27954" y="735"/>
                  </a:lnTo>
                  <a:cubicBezTo>
                    <a:pt x="27954" y="334"/>
                    <a:pt x="27621" y="1"/>
                    <a:pt x="27220"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35;p34">
              <a:extLst>
                <a:ext uri="{FF2B5EF4-FFF2-40B4-BE49-F238E27FC236}">
                  <a16:creationId xmlns:a16="http://schemas.microsoft.com/office/drawing/2014/main" id="{D0CDBC93-3951-42E9-A31B-D7F1AE9072EB}"/>
                </a:ext>
              </a:extLst>
            </p:cNvPr>
            <p:cNvSpPr/>
            <p:nvPr/>
          </p:nvSpPr>
          <p:spPr>
            <a:xfrm>
              <a:off x="2205925" y="3014275"/>
              <a:ext cx="278550" cy="98425"/>
            </a:xfrm>
            <a:custGeom>
              <a:avLst/>
              <a:gdLst/>
              <a:ahLst/>
              <a:cxnLst/>
              <a:rect l="l" t="t" r="r" b="b"/>
              <a:pathLst>
                <a:path w="11142" h="3937" extrusionOk="0">
                  <a:moveTo>
                    <a:pt x="0" y="0"/>
                  </a:moveTo>
                  <a:lnTo>
                    <a:pt x="0" y="3936"/>
                  </a:lnTo>
                  <a:lnTo>
                    <a:pt x="11141" y="3936"/>
                  </a:lnTo>
                  <a:lnTo>
                    <a:pt x="11141"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36;p34">
              <a:extLst>
                <a:ext uri="{FF2B5EF4-FFF2-40B4-BE49-F238E27FC236}">
                  <a16:creationId xmlns:a16="http://schemas.microsoft.com/office/drawing/2014/main" id="{DD2BCA65-6912-2F3E-405E-D0489233C616}"/>
                </a:ext>
              </a:extLst>
            </p:cNvPr>
            <p:cNvSpPr/>
            <p:nvPr/>
          </p:nvSpPr>
          <p:spPr>
            <a:xfrm>
              <a:off x="2265950" y="2900025"/>
              <a:ext cx="298575" cy="96750"/>
            </a:xfrm>
            <a:custGeom>
              <a:avLst/>
              <a:gdLst/>
              <a:ahLst/>
              <a:cxnLst/>
              <a:rect l="l" t="t" r="r" b="b"/>
              <a:pathLst>
                <a:path w="11943" h="3870" extrusionOk="0">
                  <a:moveTo>
                    <a:pt x="1" y="0"/>
                  </a:moveTo>
                  <a:lnTo>
                    <a:pt x="1" y="3870"/>
                  </a:lnTo>
                  <a:lnTo>
                    <a:pt x="11943" y="3870"/>
                  </a:lnTo>
                  <a:lnTo>
                    <a:pt x="11943"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37;p34">
              <a:extLst>
                <a:ext uri="{FF2B5EF4-FFF2-40B4-BE49-F238E27FC236}">
                  <a16:creationId xmlns:a16="http://schemas.microsoft.com/office/drawing/2014/main" id="{6402E77B-EF91-A961-21B9-D17CD3516094}"/>
                </a:ext>
              </a:extLst>
            </p:cNvPr>
            <p:cNvSpPr/>
            <p:nvPr/>
          </p:nvSpPr>
          <p:spPr>
            <a:xfrm>
              <a:off x="2565325" y="2900025"/>
              <a:ext cx="546250" cy="96750"/>
            </a:xfrm>
            <a:custGeom>
              <a:avLst/>
              <a:gdLst/>
              <a:ahLst/>
              <a:cxnLst/>
              <a:rect l="l" t="t" r="r" b="b"/>
              <a:pathLst>
                <a:path w="21850" h="3870" extrusionOk="0">
                  <a:moveTo>
                    <a:pt x="1" y="0"/>
                  </a:moveTo>
                  <a:lnTo>
                    <a:pt x="1" y="3870"/>
                  </a:lnTo>
                  <a:lnTo>
                    <a:pt x="21149" y="3870"/>
                  </a:lnTo>
                  <a:cubicBezTo>
                    <a:pt x="21516" y="3870"/>
                    <a:pt x="21850" y="3569"/>
                    <a:pt x="21850" y="3203"/>
                  </a:cubicBezTo>
                  <a:lnTo>
                    <a:pt x="21850" y="701"/>
                  </a:lnTo>
                  <a:cubicBezTo>
                    <a:pt x="21850" y="300"/>
                    <a:pt x="21550" y="0"/>
                    <a:pt x="2114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38;p34">
              <a:extLst>
                <a:ext uri="{FF2B5EF4-FFF2-40B4-BE49-F238E27FC236}">
                  <a16:creationId xmlns:a16="http://schemas.microsoft.com/office/drawing/2014/main" id="{88DCDD59-2EAE-7553-4EB8-793BC70C81D0}"/>
                </a:ext>
              </a:extLst>
            </p:cNvPr>
            <p:cNvSpPr/>
            <p:nvPr/>
          </p:nvSpPr>
          <p:spPr>
            <a:xfrm>
              <a:off x="2712950" y="2900025"/>
              <a:ext cx="226850" cy="96750"/>
            </a:xfrm>
            <a:custGeom>
              <a:avLst/>
              <a:gdLst/>
              <a:ahLst/>
              <a:cxnLst/>
              <a:rect l="l" t="t" r="r" b="b"/>
              <a:pathLst>
                <a:path w="9074" h="3870" extrusionOk="0">
                  <a:moveTo>
                    <a:pt x="0" y="0"/>
                  </a:moveTo>
                  <a:lnTo>
                    <a:pt x="0" y="3870"/>
                  </a:lnTo>
                  <a:lnTo>
                    <a:pt x="9073" y="3870"/>
                  </a:lnTo>
                  <a:lnTo>
                    <a:pt x="907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39;p34">
              <a:extLst>
                <a:ext uri="{FF2B5EF4-FFF2-40B4-BE49-F238E27FC236}">
                  <a16:creationId xmlns:a16="http://schemas.microsoft.com/office/drawing/2014/main" id="{0F7E048A-75EE-700D-6A70-9BCB86246BD9}"/>
                </a:ext>
              </a:extLst>
            </p:cNvPr>
            <p:cNvSpPr/>
            <p:nvPr/>
          </p:nvSpPr>
          <p:spPr>
            <a:xfrm>
              <a:off x="2265950" y="2917525"/>
              <a:ext cx="278575" cy="62575"/>
            </a:xfrm>
            <a:custGeom>
              <a:avLst/>
              <a:gdLst/>
              <a:ahLst/>
              <a:cxnLst/>
              <a:rect l="l" t="t" r="r" b="b"/>
              <a:pathLst>
                <a:path w="11143" h="2503" extrusionOk="0">
                  <a:moveTo>
                    <a:pt x="1" y="1"/>
                  </a:moveTo>
                  <a:lnTo>
                    <a:pt x="1" y="2503"/>
                  </a:lnTo>
                  <a:lnTo>
                    <a:pt x="11142" y="2503"/>
                  </a:lnTo>
                  <a:lnTo>
                    <a:pt x="1114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40;p34">
              <a:extLst>
                <a:ext uri="{FF2B5EF4-FFF2-40B4-BE49-F238E27FC236}">
                  <a16:creationId xmlns:a16="http://schemas.microsoft.com/office/drawing/2014/main" id="{8D825FFD-44AD-BE26-76CA-5A5F6CE9066C}"/>
                </a:ext>
              </a:extLst>
            </p:cNvPr>
            <p:cNvSpPr/>
            <p:nvPr/>
          </p:nvSpPr>
          <p:spPr>
            <a:xfrm>
              <a:off x="1774775" y="4458625"/>
              <a:ext cx="4042900" cy="236025"/>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41;p34">
              <a:extLst>
                <a:ext uri="{FF2B5EF4-FFF2-40B4-BE49-F238E27FC236}">
                  <a16:creationId xmlns:a16="http://schemas.microsoft.com/office/drawing/2014/main" id="{42E260C5-4750-7533-9EC8-640D8B2E9848}"/>
                </a:ext>
              </a:extLst>
            </p:cNvPr>
            <p:cNvSpPr/>
            <p:nvPr/>
          </p:nvSpPr>
          <p:spPr>
            <a:xfrm>
              <a:off x="4660175" y="1747075"/>
              <a:ext cx="434500" cy="439125"/>
            </a:xfrm>
            <a:custGeom>
              <a:avLst/>
              <a:gdLst/>
              <a:ahLst/>
              <a:cxnLst/>
              <a:rect l="l" t="t" r="r" b="b"/>
              <a:pathLst>
                <a:path w="17380" h="17565" extrusionOk="0">
                  <a:moveTo>
                    <a:pt x="11461" y="1"/>
                  </a:moveTo>
                  <a:cubicBezTo>
                    <a:pt x="8530" y="1"/>
                    <a:pt x="4918" y="1280"/>
                    <a:pt x="3569" y="4455"/>
                  </a:cubicBezTo>
                  <a:cubicBezTo>
                    <a:pt x="0" y="12861"/>
                    <a:pt x="5204" y="17564"/>
                    <a:pt x="5204" y="17564"/>
                  </a:cubicBezTo>
                  <a:cubicBezTo>
                    <a:pt x="6992" y="16611"/>
                    <a:pt x="9821" y="16131"/>
                    <a:pt x="12500" y="16131"/>
                  </a:cubicBezTo>
                  <a:cubicBezTo>
                    <a:pt x="14320" y="16131"/>
                    <a:pt x="16071" y="16352"/>
                    <a:pt x="17379" y="16797"/>
                  </a:cubicBezTo>
                  <a:lnTo>
                    <a:pt x="15611" y="2554"/>
                  </a:lnTo>
                  <a:cubicBezTo>
                    <a:pt x="16095" y="992"/>
                    <a:pt x="14042" y="1"/>
                    <a:pt x="11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42;p34">
              <a:extLst>
                <a:ext uri="{FF2B5EF4-FFF2-40B4-BE49-F238E27FC236}">
                  <a16:creationId xmlns:a16="http://schemas.microsoft.com/office/drawing/2014/main" id="{8D5061B9-0486-0B6D-D39F-8E729A8D5B9E}"/>
                </a:ext>
              </a:extLst>
            </p:cNvPr>
            <p:cNvSpPr/>
            <p:nvPr/>
          </p:nvSpPr>
          <p:spPr>
            <a:xfrm>
              <a:off x="4988725" y="4402750"/>
              <a:ext cx="81750" cy="91775"/>
            </a:xfrm>
            <a:custGeom>
              <a:avLst/>
              <a:gdLst/>
              <a:ahLst/>
              <a:cxnLst/>
              <a:rect l="l" t="t" r="r" b="b"/>
              <a:pathLst>
                <a:path w="3270" h="3671" extrusionOk="0">
                  <a:moveTo>
                    <a:pt x="3270" y="1"/>
                  </a:moveTo>
                  <a:lnTo>
                    <a:pt x="1" y="134"/>
                  </a:lnTo>
                  <a:lnTo>
                    <a:pt x="34" y="3670"/>
                  </a:lnTo>
                  <a:lnTo>
                    <a:pt x="3270" y="3537"/>
                  </a:lnTo>
                  <a:lnTo>
                    <a:pt x="3270" y="1"/>
                  </a:ln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43;p34">
              <a:extLst>
                <a:ext uri="{FF2B5EF4-FFF2-40B4-BE49-F238E27FC236}">
                  <a16:creationId xmlns:a16="http://schemas.microsoft.com/office/drawing/2014/main" id="{E890CE7D-20BD-3E69-4D9C-5E0FDB3A70DA}"/>
                </a:ext>
              </a:extLst>
            </p:cNvPr>
            <p:cNvSpPr/>
            <p:nvPr/>
          </p:nvSpPr>
          <p:spPr>
            <a:xfrm>
              <a:off x="4841950" y="4476975"/>
              <a:ext cx="266050" cy="93425"/>
            </a:xfrm>
            <a:custGeom>
              <a:avLst/>
              <a:gdLst/>
              <a:ahLst/>
              <a:cxnLst/>
              <a:rect l="l" t="t" r="r" b="b"/>
              <a:pathLst>
                <a:path w="10642" h="3737" extrusionOk="0">
                  <a:moveTo>
                    <a:pt x="5772" y="1"/>
                  </a:moveTo>
                  <a:cubicBezTo>
                    <a:pt x="5572" y="1"/>
                    <a:pt x="5405" y="101"/>
                    <a:pt x="5271" y="234"/>
                  </a:cubicBezTo>
                  <a:cubicBezTo>
                    <a:pt x="4504" y="935"/>
                    <a:pt x="3070" y="1702"/>
                    <a:pt x="568" y="2269"/>
                  </a:cubicBezTo>
                  <a:cubicBezTo>
                    <a:pt x="1" y="2369"/>
                    <a:pt x="234" y="3737"/>
                    <a:pt x="1635" y="3737"/>
                  </a:cubicBezTo>
                  <a:cubicBezTo>
                    <a:pt x="3003" y="3737"/>
                    <a:pt x="5572" y="3637"/>
                    <a:pt x="6572" y="3637"/>
                  </a:cubicBezTo>
                  <a:cubicBezTo>
                    <a:pt x="8173" y="3637"/>
                    <a:pt x="8807" y="3703"/>
                    <a:pt x="10108" y="3737"/>
                  </a:cubicBezTo>
                  <a:cubicBezTo>
                    <a:pt x="10408" y="3737"/>
                    <a:pt x="10642" y="3437"/>
                    <a:pt x="10542" y="3170"/>
                  </a:cubicBezTo>
                  <a:lnTo>
                    <a:pt x="9741" y="234"/>
                  </a:lnTo>
                  <a:cubicBezTo>
                    <a:pt x="9708" y="101"/>
                    <a:pt x="9608" y="1"/>
                    <a:pt x="9474"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44;p34">
              <a:extLst>
                <a:ext uri="{FF2B5EF4-FFF2-40B4-BE49-F238E27FC236}">
                  <a16:creationId xmlns:a16="http://schemas.microsoft.com/office/drawing/2014/main" id="{7ED3BC33-D910-3C42-8DD2-41EF061887C4}"/>
                </a:ext>
              </a:extLst>
            </p:cNvPr>
            <p:cNvSpPr/>
            <p:nvPr/>
          </p:nvSpPr>
          <p:spPr>
            <a:xfrm>
              <a:off x="4988725" y="4402750"/>
              <a:ext cx="81750" cy="49225"/>
            </a:xfrm>
            <a:custGeom>
              <a:avLst/>
              <a:gdLst/>
              <a:ahLst/>
              <a:cxnLst/>
              <a:rect l="l" t="t" r="r" b="b"/>
              <a:pathLst>
                <a:path w="3270" h="1969" extrusionOk="0">
                  <a:moveTo>
                    <a:pt x="3270" y="1"/>
                  </a:moveTo>
                  <a:lnTo>
                    <a:pt x="1" y="134"/>
                  </a:lnTo>
                  <a:lnTo>
                    <a:pt x="34" y="1969"/>
                  </a:lnTo>
                  <a:lnTo>
                    <a:pt x="3270" y="1969"/>
                  </a:lnTo>
                  <a:lnTo>
                    <a:pt x="3270" y="1"/>
                  </a:ln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45;p34">
              <a:extLst>
                <a:ext uri="{FF2B5EF4-FFF2-40B4-BE49-F238E27FC236}">
                  <a16:creationId xmlns:a16="http://schemas.microsoft.com/office/drawing/2014/main" id="{8C5C1808-B852-B5E1-3F3E-B01951B4A977}"/>
                </a:ext>
              </a:extLst>
            </p:cNvPr>
            <p:cNvSpPr/>
            <p:nvPr/>
          </p:nvSpPr>
          <p:spPr>
            <a:xfrm>
              <a:off x="4790250" y="2750750"/>
              <a:ext cx="304425" cy="1682050"/>
            </a:xfrm>
            <a:custGeom>
              <a:avLst/>
              <a:gdLst/>
              <a:ahLst/>
              <a:cxnLst/>
              <a:rect l="l" t="t" r="r" b="b"/>
              <a:pathLst>
                <a:path w="12177" h="67282" extrusionOk="0">
                  <a:moveTo>
                    <a:pt x="10942" y="0"/>
                  </a:moveTo>
                  <a:lnTo>
                    <a:pt x="535" y="1168"/>
                  </a:lnTo>
                  <a:cubicBezTo>
                    <a:pt x="1" y="5171"/>
                    <a:pt x="1802" y="24151"/>
                    <a:pt x="3337" y="32423"/>
                  </a:cubicBezTo>
                  <a:cubicBezTo>
                    <a:pt x="5338" y="43431"/>
                    <a:pt x="7273" y="67282"/>
                    <a:pt x="7273" y="67282"/>
                  </a:cubicBezTo>
                  <a:lnTo>
                    <a:pt x="11642" y="67048"/>
                  </a:lnTo>
                  <a:cubicBezTo>
                    <a:pt x="11642" y="67048"/>
                    <a:pt x="12176" y="40863"/>
                    <a:pt x="10842" y="32023"/>
                  </a:cubicBezTo>
                  <a:cubicBezTo>
                    <a:pt x="10742" y="20382"/>
                    <a:pt x="10942" y="1"/>
                    <a:pt x="10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46;p34">
              <a:extLst>
                <a:ext uri="{FF2B5EF4-FFF2-40B4-BE49-F238E27FC236}">
                  <a16:creationId xmlns:a16="http://schemas.microsoft.com/office/drawing/2014/main" id="{50D0E6AC-E236-4C7F-5D9D-DA7AF3FFBB02}"/>
                </a:ext>
              </a:extLst>
            </p:cNvPr>
            <p:cNvSpPr/>
            <p:nvPr/>
          </p:nvSpPr>
          <p:spPr>
            <a:xfrm>
              <a:off x="4984575" y="2990550"/>
              <a:ext cx="76725" cy="430700"/>
            </a:xfrm>
            <a:custGeom>
              <a:avLst/>
              <a:gdLst/>
              <a:ahLst/>
              <a:cxnLst/>
              <a:rect l="l" t="t" r="r" b="b"/>
              <a:pathLst>
                <a:path w="3069" h="17228" extrusionOk="0">
                  <a:moveTo>
                    <a:pt x="1714" y="1"/>
                  </a:moveTo>
                  <a:cubicBezTo>
                    <a:pt x="1159" y="1"/>
                    <a:pt x="587" y="935"/>
                    <a:pt x="334" y="3451"/>
                  </a:cubicBezTo>
                  <a:cubicBezTo>
                    <a:pt x="0" y="7020"/>
                    <a:pt x="1401" y="13058"/>
                    <a:pt x="3036" y="17227"/>
                  </a:cubicBezTo>
                  <a:cubicBezTo>
                    <a:pt x="3036" y="12691"/>
                    <a:pt x="3036" y="7587"/>
                    <a:pt x="3069" y="3084"/>
                  </a:cubicBezTo>
                  <a:cubicBezTo>
                    <a:pt x="3069" y="1440"/>
                    <a:pt x="2404" y="1"/>
                    <a:pt x="1714" y="1"/>
                  </a:cubicBez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47;p34">
              <a:extLst>
                <a:ext uri="{FF2B5EF4-FFF2-40B4-BE49-F238E27FC236}">
                  <a16:creationId xmlns:a16="http://schemas.microsoft.com/office/drawing/2014/main" id="{33B99F9F-5949-BD61-6559-37F20DAA4DC6}"/>
                </a:ext>
              </a:extLst>
            </p:cNvPr>
            <p:cNvSpPr/>
            <p:nvPr/>
          </p:nvSpPr>
          <p:spPr>
            <a:xfrm>
              <a:off x="5444900" y="4398600"/>
              <a:ext cx="109250" cy="103425"/>
            </a:xfrm>
            <a:custGeom>
              <a:avLst/>
              <a:gdLst/>
              <a:ahLst/>
              <a:cxnLst/>
              <a:rect l="l" t="t" r="r" b="b"/>
              <a:pathLst>
                <a:path w="4370" h="4137" extrusionOk="0">
                  <a:moveTo>
                    <a:pt x="2969" y="0"/>
                  </a:moveTo>
                  <a:lnTo>
                    <a:pt x="0" y="67"/>
                  </a:lnTo>
                  <a:lnTo>
                    <a:pt x="1401" y="4136"/>
                  </a:lnTo>
                  <a:lnTo>
                    <a:pt x="4370" y="4070"/>
                  </a:lnTo>
                  <a:lnTo>
                    <a:pt x="2969" y="0"/>
                  </a:ln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48;p34">
              <a:extLst>
                <a:ext uri="{FF2B5EF4-FFF2-40B4-BE49-F238E27FC236}">
                  <a16:creationId xmlns:a16="http://schemas.microsoft.com/office/drawing/2014/main" id="{EBA300D7-4DEB-47FB-FCA0-0E377D2C41B0}"/>
                </a:ext>
              </a:extLst>
            </p:cNvPr>
            <p:cNvSpPr/>
            <p:nvPr/>
          </p:nvSpPr>
          <p:spPr>
            <a:xfrm>
              <a:off x="5454900" y="4476975"/>
              <a:ext cx="237700" cy="93425"/>
            </a:xfrm>
            <a:custGeom>
              <a:avLst/>
              <a:gdLst/>
              <a:ahLst/>
              <a:cxnLst/>
              <a:rect l="l" t="t" r="r" b="b"/>
              <a:pathLst>
                <a:path w="9508" h="3737" extrusionOk="0">
                  <a:moveTo>
                    <a:pt x="234" y="1"/>
                  </a:moveTo>
                  <a:cubicBezTo>
                    <a:pt x="101" y="1"/>
                    <a:pt x="0" y="101"/>
                    <a:pt x="34" y="234"/>
                  </a:cubicBezTo>
                  <a:lnTo>
                    <a:pt x="301" y="3170"/>
                  </a:lnTo>
                  <a:cubicBezTo>
                    <a:pt x="367" y="3470"/>
                    <a:pt x="634" y="3737"/>
                    <a:pt x="968" y="3737"/>
                  </a:cubicBezTo>
                  <a:cubicBezTo>
                    <a:pt x="2235" y="3703"/>
                    <a:pt x="2836" y="3637"/>
                    <a:pt x="4437" y="3637"/>
                  </a:cubicBezTo>
                  <a:cubicBezTo>
                    <a:pt x="5438" y="3637"/>
                    <a:pt x="6772" y="3737"/>
                    <a:pt x="8140" y="3737"/>
                  </a:cubicBezTo>
                  <a:cubicBezTo>
                    <a:pt x="9507" y="3737"/>
                    <a:pt x="9274" y="2369"/>
                    <a:pt x="8673" y="2269"/>
                  </a:cubicBezTo>
                  <a:cubicBezTo>
                    <a:pt x="5971" y="1702"/>
                    <a:pt x="5538" y="935"/>
                    <a:pt x="4504" y="234"/>
                  </a:cubicBezTo>
                  <a:cubicBezTo>
                    <a:pt x="4337" y="101"/>
                    <a:pt x="4137" y="34"/>
                    <a:pt x="3903"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49;p34">
              <a:extLst>
                <a:ext uri="{FF2B5EF4-FFF2-40B4-BE49-F238E27FC236}">
                  <a16:creationId xmlns:a16="http://schemas.microsoft.com/office/drawing/2014/main" id="{A0FD272A-DF52-38E7-A0EA-3BFA0396243D}"/>
                </a:ext>
              </a:extLst>
            </p:cNvPr>
            <p:cNvSpPr/>
            <p:nvPr/>
          </p:nvSpPr>
          <p:spPr>
            <a:xfrm>
              <a:off x="5444900" y="4398600"/>
              <a:ext cx="94250" cy="56725"/>
            </a:xfrm>
            <a:custGeom>
              <a:avLst/>
              <a:gdLst/>
              <a:ahLst/>
              <a:cxnLst/>
              <a:rect l="l" t="t" r="r" b="b"/>
              <a:pathLst>
                <a:path w="3770" h="2269" extrusionOk="0">
                  <a:moveTo>
                    <a:pt x="3002" y="0"/>
                  </a:moveTo>
                  <a:lnTo>
                    <a:pt x="0" y="67"/>
                  </a:lnTo>
                  <a:lnTo>
                    <a:pt x="734" y="2168"/>
                  </a:lnTo>
                  <a:lnTo>
                    <a:pt x="3770" y="2268"/>
                  </a:lnTo>
                  <a:lnTo>
                    <a:pt x="3002" y="0"/>
                  </a:ln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50;p34">
              <a:extLst>
                <a:ext uri="{FF2B5EF4-FFF2-40B4-BE49-F238E27FC236}">
                  <a16:creationId xmlns:a16="http://schemas.microsoft.com/office/drawing/2014/main" id="{DECCB9C6-8CDB-6723-B355-15F4659CEED1}"/>
                </a:ext>
              </a:extLst>
            </p:cNvPr>
            <p:cNvSpPr/>
            <p:nvPr/>
          </p:nvSpPr>
          <p:spPr>
            <a:xfrm>
              <a:off x="4928700" y="2739900"/>
              <a:ext cx="620450" cy="1699575"/>
            </a:xfrm>
            <a:custGeom>
              <a:avLst/>
              <a:gdLst/>
              <a:ahLst/>
              <a:cxnLst/>
              <a:rect l="l" t="t" r="r" b="b"/>
              <a:pathLst>
                <a:path w="24818" h="67983" extrusionOk="0">
                  <a:moveTo>
                    <a:pt x="9240" y="1"/>
                  </a:moveTo>
                  <a:lnTo>
                    <a:pt x="0" y="1035"/>
                  </a:lnTo>
                  <a:cubicBezTo>
                    <a:pt x="0" y="1035"/>
                    <a:pt x="6738" y="25786"/>
                    <a:pt x="10141" y="33091"/>
                  </a:cubicBezTo>
                  <a:cubicBezTo>
                    <a:pt x="12342" y="44366"/>
                    <a:pt x="20248" y="67983"/>
                    <a:pt x="20248" y="67983"/>
                  </a:cubicBezTo>
                  <a:lnTo>
                    <a:pt x="24818" y="67682"/>
                  </a:lnTo>
                  <a:cubicBezTo>
                    <a:pt x="24818" y="67682"/>
                    <a:pt x="19814" y="43765"/>
                    <a:pt x="16745" y="32657"/>
                  </a:cubicBezTo>
                  <a:cubicBezTo>
                    <a:pt x="15078" y="22350"/>
                    <a:pt x="13977" y="5138"/>
                    <a:pt x="9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51;p34">
              <a:extLst>
                <a:ext uri="{FF2B5EF4-FFF2-40B4-BE49-F238E27FC236}">
                  <a16:creationId xmlns:a16="http://schemas.microsoft.com/office/drawing/2014/main" id="{F424954B-A4E4-92C0-0BB0-8DA85EE7A7AC}"/>
                </a:ext>
              </a:extLst>
            </p:cNvPr>
            <p:cNvSpPr/>
            <p:nvPr/>
          </p:nvSpPr>
          <p:spPr>
            <a:xfrm>
              <a:off x="4473550" y="2272000"/>
              <a:ext cx="292625" cy="434575"/>
            </a:xfrm>
            <a:custGeom>
              <a:avLst/>
              <a:gdLst/>
              <a:ahLst/>
              <a:cxnLst/>
              <a:rect l="l" t="t" r="r" b="b"/>
              <a:pathLst>
                <a:path w="11705" h="17383" extrusionOk="0">
                  <a:moveTo>
                    <a:pt x="7736" y="14184"/>
                  </a:moveTo>
                  <a:cubicBezTo>
                    <a:pt x="7811" y="14192"/>
                    <a:pt x="7832" y="14213"/>
                    <a:pt x="7832" y="14213"/>
                  </a:cubicBezTo>
                  <a:cubicBezTo>
                    <a:pt x="7832" y="14223"/>
                    <a:pt x="7826" y="14227"/>
                    <a:pt x="7817" y="14227"/>
                  </a:cubicBezTo>
                  <a:cubicBezTo>
                    <a:pt x="7797" y="14227"/>
                    <a:pt x="7760" y="14206"/>
                    <a:pt x="7736" y="14184"/>
                  </a:cubicBezTo>
                  <a:close/>
                  <a:moveTo>
                    <a:pt x="9821" y="0"/>
                  </a:moveTo>
                  <a:cubicBezTo>
                    <a:pt x="8957" y="0"/>
                    <a:pt x="8096" y="554"/>
                    <a:pt x="8032" y="1704"/>
                  </a:cubicBezTo>
                  <a:cubicBezTo>
                    <a:pt x="7899" y="3673"/>
                    <a:pt x="7765" y="5674"/>
                    <a:pt x="7565" y="7675"/>
                  </a:cubicBezTo>
                  <a:cubicBezTo>
                    <a:pt x="7365" y="9642"/>
                    <a:pt x="7165" y="11641"/>
                    <a:pt x="6899" y="13608"/>
                  </a:cubicBezTo>
                  <a:lnTo>
                    <a:pt x="6899" y="13608"/>
                  </a:lnTo>
                  <a:cubicBezTo>
                    <a:pt x="6864" y="13577"/>
                    <a:pt x="6831" y="13546"/>
                    <a:pt x="6798" y="13513"/>
                  </a:cubicBezTo>
                  <a:cubicBezTo>
                    <a:pt x="6431" y="13213"/>
                    <a:pt x="6097" y="12879"/>
                    <a:pt x="5764" y="12546"/>
                  </a:cubicBezTo>
                  <a:cubicBezTo>
                    <a:pt x="4396" y="11178"/>
                    <a:pt x="3129" y="9610"/>
                    <a:pt x="1828" y="8109"/>
                  </a:cubicBezTo>
                  <a:cubicBezTo>
                    <a:pt x="1631" y="7884"/>
                    <a:pt x="1389" y="7788"/>
                    <a:pt x="1154" y="7788"/>
                  </a:cubicBezTo>
                  <a:cubicBezTo>
                    <a:pt x="554" y="7788"/>
                    <a:pt x="0" y="8414"/>
                    <a:pt x="360" y="9110"/>
                  </a:cubicBezTo>
                  <a:cubicBezTo>
                    <a:pt x="1327" y="10944"/>
                    <a:pt x="2428" y="12712"/>
                    <a:pt x="3696" y="14380"/>
                  </a:cubicBezTo>
                  <a:cubicBezTo>
                    <a:pt x="4029" y="14814"/>
                    <a:pt x="4363" y="15214"/>
                    <a:pt x="4730" y="15648"/>
                  </a:cubicBezTo>
                  <a:cubicBezTo>
                    <a:pt x="5163" y="16115"/>
                    <a:pt x="5630" y="16515"/>
                    <a:pt x="6164" y="16882"/>
                  </a:cubicBezTo>
                  <a:cubicBezTo>
                    <a:pt x="6364" y="17015"/>
                    <a:pt x="6531" y="17115"/>
                    <a:pt x="6731" y="17182"/>
                  </a:cubicBezTo>
                  <a:cubicBezTo>
                    <a:pt x="7031" y="17316"/>
                    <a:pt x="7332" y="17382"/>
                    <a:pt x="7632" y="17382"/>
                  </a:cubicBezTo>
                  <a:cubicBezTo>
                    <a:pt x="8132" y="17382"/>
                    <a:pt x="8599" y="17249"/>
                    <a:pt x="9000" y="16982"/>
                  </a:cubicBezTo>
                  <a:cubicBezTo>
                    <a:pt x="9300" y="16715"/>
                    <a:pt x="9567" y="16415"/>
                    <a:pt x="9700" y="16048"/>
                  </a:cubicBezTo>
                  <a:cubicBezTo>
                    <a:pt x="9833" y="15815"/>
                    <a:pt x="9900" y="15581"/>
                    <a:pt x="9967" y="15348"/>
                  </a:cubicBezTo>
                  <a:lnTo>
                    <a:pt x="10034" y="14914"/>
                  </a:lnTo>
                  <a:lnTo>
                    <a:pt x="10200" y="14180"/>
                  </a:lnTo>
                  <a:cubicBezTo>
                    <a:pt x="10567" y="12145"/>
                    <a:pt x="10868" y="10110"/>
                    <a:pt x="11134" y="8076"/>
                  </a:cubicBezTo>
                  <a:cubicBezTo>
                    <a:pt x="11368" y="6008"/>
                    <a:pt x="11568" y="4006"/>
                    <a:pt x="11635" y="1905"/>
                  </a:cubicBezTo>
                  <a:cubicBezTo>
                    <a:pt x="11704" y="654"/>
                    <a:pt x="10760" y="0"/>
                    <a:pt x="9821" y="0"/>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52;p34">
              <a:extLst>
                <a:ext uri="{FF2B5EF4-FFF2-40B4-BE49-F238E27FC236}">
                  <a16:creationId xmlns:a16="http://schemas.microsoft.com/office/drawing/2014/main" id="{92789819-CAB6-A151-BC39-69EEAB86DB50}"/>
                </a:ext>
              </a:extLst>
            </p:cNvPr>
            <p:cNvSpPr/>
            <p:nvPr/>
          </p:nvSpPr>
          <p:spPr>
            <a:xfrm>
              <a:off x="4649325" y="2240775"/>
              <a:ext cx="180975" cy="234800"/>
            </a:xfrm>
            <a:custGeom>
              <a:avLst/>
              <a:gdLst/>
              <a:ahLst/>
              <a:cxnLst/>
              <a:rect l="l" t="t" r="r" b="b"/>
              <a:pathLst>
                <a:path w="7239" h="9392" extrusionOk="0">
                  <a:moveTo>
                    <a:pt x="4492" y="1"/>
                  </a:moveTo>
                  <a:cubicBezTo>
                    <a:pt x="4079" y="1"/>
                    <a:pt x="3607" y="120"/>
                    <a:pt x="3069" y="385"/>
                  </a:cubicBezTo>
                  <a:cubicBezTo>
                    <a:pt x="0" y="1886"/>
                    <a:pt x="467" y="5889"/>
                    <a:pt x="467" y="5889"/>
                  </a:cubicBezTo>
                  <a:lnTo>
                    <a:pt x="5438" y="9391"/>
                  </a:lnTo>
                  <a:cubicBezTo>
                    <a:pt x="5438" y="9391"/>
                    <a:pt x="7239" y="5022"/>
                    <a:pt x="6872" y="2920"/>
                  </a:cubicBezTo>
                  <a:cubicBezTo>
                    <a:pt x="6565" y="1284"/>
                    <a:pt x="5847" y="1"/>
                    <a:pt x="4492"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53;p34">
              <a:extLst>
                <a:ext uri="{FF2B5EF4-FFF2-40B4-BE49-F238E27FC236}">
                  <a16:creationId xmlns:a16="http://schemas.microsoft.com/office/drawing/2014/main" id="{AF6FBDAB-C282-B01B-E760-9F6AF15D3597}"/>
                </a:ext>
              </a:extLst>
            </p:cNvPr>
            <p:cNvSpPr/>
            <p:nvPr/>
          </p:nvSpPr>
          <p:spPr>
            <a:xfrm>
              <a:off x="4695200" y="2315100"/>
              <a:ext cx="125100" cy="160475"/>
            </a:xfrm>
            <a:custGeom>
              <a:avLst/>
              <a:gdLst/>
              <a:ahLst/>
              <a:cxnLst/>
              <a:rect l="l" t="t" r="r" b="b"/>
              <a:pathLst>
                <a:path w="5004" h="6419" extrusionOk="0">
                  <a:moveTo>
                    <a:pt x="2039" y="0"/>
                  </a:moveTo>
                  <a:cubicBezTo>
                    <a:pt x="1515" y="0"/>
                    <a:pt x="1072" y="226"/>
                    <a:pt x="734" y="748"/>
                  </a:cubicBezTo>
                  <a:cubicBezTo>
                    <a:pt x="200" y="1748"/>
                    <a:pt x="0" y="2849"/>
                    <a:pt x="134" y="3950"/>
                  </a:cubicBezTo>
                  <a:lnTo>
                    <a:pt x="3603" y="6418"/>
                  </a:lnTo>
                  <a:cubicBezTo>
                    <a:pt x="4203" y="4951"/>
                    <a:pt x="4670" y="3416"/>
                    <a:pt x="5004" y="1848"/>
                  </a:cubicBezTo>
                  <a:cubicBezTo>
                    <a:pt x="4770" y="1448"/>
                    <a:pt x="4503" y="1081"/>
                    <a:pt x="4170" y="814"/>
                  </a:cubicBezTo>
                  <a:cubicBezTo>
                    <a:pt x="3378" y="310"/>
                    <a:pt x="2653" y="0"/>
                    <a:pt x="2039" y="0"/>
                  </a:cubicBez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54;p34">
              <a:extLst>
                <a:ext uri="{FF2B5EF4-FFF2-40B4-BE49-F238E27FC236}">
                  <a16:creationId xmlns:a16="http://schemas.microsoft.com/office/drawing/2014/main" id="{5524F52B-C5F4-A1CC-796D-C72094358192}"/>
                </a:ext>
              </a:extLst>
            </p:cNvPr>
            <p:cNvSpPr/>
            <p:nvPr/>
          </p:nvSpPr>
          <p:spPr>
            <a:xfrm>
              <a:off x="4444175" y="2418000"/>
              <a:ext cx="80925" cy="99275"/>
            </a:xfrm>
            <a:custGeom>
              <a:avLst/>
              <a:gdLst/>
              <a:ahLst/>
              <a:cxnLst/>
              <a:rect l="l" t="t" r="r" b="b"/>
              <a:pathLst>
                <a:path w="3237" h="3971" extrusionOk="0">
                  <a:moveTo>
                    <a:pt x="2502" y="1"/>
                  </a:moveTo>
                  <a:lnTo>
                    <a:pt x="1" y="2269"/>
                  </a:lnTo>
                  <a:cubicBezTo>
                    <a:pt x="1" y="2269"/>
                    <a:pt x="901" y="3770"/>
                    <a:pt x="2369" y="3970"/>
                  </a:cubicBezTo>
                  <a:lnTo>
                    <a:pt x="3236" y="2836"/>
                  </a:lnTo>
                  <a:lnTo>
                    <a:pt x="2502" y="1"/>
                  </a:ln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5;p34">
              <a:extLst>
                <a:ext uri="{FF2B5EF4-FFF2-40B4-BE49-F238E27FC236}">
                  <a16:creationId xmlns:a16="http://schemas.microsoft.com/office/drawing/2014/main" id="{C70C596A-2274-0945-8281-40E42A8E4387}"/>
                </a:ext>
              </a:extLst>
            </p:cNvPr>
            <p:cNvSpPr/>
            <p:nvPr/>
          </p:nvSpPr>
          <p:spPr>
            <a:xfrm>
              <a:off x="4425000" y="2383625"/>
              <a:ext cx="81750" cy="91125"/>
            </a:xfrm>
            <a:custGeom>
              <a:avLst/>
              <a:gdLst/>
              <a:ahLst/>
              <a:cxnLst/>
              <a:rect l="l" t="t" r="r" b="b"/>
              <a:pathLst>
                <a:path w="3270" h="3645" extrusionOk="0">
                  <a:moveTo>
                    <a:pt x="1920" y="1"/>
                  </a:moveTo>
                  <a:cubicBezTo>
                    <a:pt x="1719" y="1"/>
                    <a:pt x="1517" y="78"/>
                    <a:pt x="1368" y="242"/>
                  </a:cubicBezTo>
                  <a:lnTo>
                    <a:pt x="834" y="742"/>
                  </a:lnTo>
                  <a:cubicBezTo>
                    <a:pt x="34" y="1509"/>
                    <a:pt x="0" y="2810"/>
                    <a:pt x="768" y="3644"/>
                  </a:cubicBezTo>
                  <a:lnTo>
                    <a:pt x="3269" y="1376"/>
                  </a:lnTo>
                  <a:lnTo>
                    <a:pt x="2569" y="342"/>
                  </a:lnTo>
                  <a:cubicBezTo>
                    <a:pt x="2421" y="120"/>
                    <a:pt x="2171" y="1"/>
                    <a:pt x="1920" y="1"/>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56;p34">
              <a:extLst>
                <a:ext uri="{FF2B5EF4-FFF2-40B4-BE49-F238E27FC236}">
                  <a16:creationId xmlns:a16="http://schemas.microsoft.com/office/drawing/2014/main" id="{22D81106-EC7D-6C7B-D852-CF12F26B9FAB}"/>
                </a:ext>
              </a:extLst>
            </p:cNvPr>
            <p:cNvSpPr/>
            <p:nvPr/>
          </p:nvSpPr>
          <p:spPr>
            <a:xfrm>
              <a:off x="4432475" y="2325000"/>
              <a:ext cx="58425" cy="84450"/>
            </a:xfrm>
            <a:custGeom>
              <a:avLst/>
              <a:gdLst/>
              <a:ahLst/>
              <a:cxnLst/>
              <a:rect l="l" t="t" r="r" b="b"/>
              <a:pathLst>
                <a:path w="2337" h="3378" extrusionOk="0">
                  <a:moveTo>
                    <a:pt x="434" y="0"/>
                  </a:moveTo>
                  <a:cubicBezTo>
                    <a:pt x="235" y="0"/>
                    <a:pt x="1" y="333"/>
                    <a:pt x="202" y="685"/>
                  </a:cubicBezTo>
                  <a:cubicBezTo>
                    <a:pt x="435" y="1152"/>
                    <a:pt x="902" y="2653"/>
                    <a:pt x="1403" y="3220"/>
                  </a:cubicBezTo>
                  <a:cubicBezTo>
                    <a:pt x="1508" y="3333"/>
                    <a:pt x="1610" y="3377"/>
                    <a:pt x="1706" y="3377"/>
                  </a:cubicBezTo>
                  <a:cubicBezTo>
                    <a:pt x="2066" y="3377"/>
                    <a:pt x="2337" y="2753"/>
                    <a:pt x="2337" y="2753"/>
                  </a:cubicBezTo>
                  <a:cubicBezTo>
                    <a:pt x="1703" y="1919"/>
                    <a:pt x="1102" y="1019"/>
                    <a:pt x="602" y="118"/>
                  </a:cubicBezTo>
                  <a:cubicBezTo>
                    <a:pt x="561" y="36"/>
                    <a:pt x="500" y="0"/>
                    <a:pt x="434" y="0"/>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57;p34">
              <a:extLst>
                <a:ext uri="{FF2B5EF4-FFF2-40B4-BE49-F238E27FC236}">
                  <a16:creationId xmlns:a16="http://schemas.microsoft.com/office/drawing/2014/main" id="{1983F33C-126A-27B4-EA45-19C299986B9B}"/>
                </a:ext>
              </a:extLst>
            </p:cNvPr>
            <p:cNvSpPr/>
            <p:nvPr/>
          </p:nvSpPr>
          <p:spPr>
            <a:xfrm>
              <a:off x="4695200" y="2197025"/>
              <a:ext cx="463675" cy="582925"/>
            </a:xfrm>
            <a:custGeom>
              <a:avLst/>
              <a:gdLst/>
              <a:ahLst/>
              <a:cxnLst/>
              <a:rect l="l" t="t" r="r" b="b"/>
              <a:pathLst>
                <a:path w="18547" h="23317" extrusionOk="0">
                  <a:moveTo>
                    <a:pt x="15344" y="0"/>
                  </a:moveTo>
                  <a:cubicBezTo>
                    <a:pt x="14477" y="0"/>
                    <a:pt x="13543" y="0"/>
                    <a:pt x="12576" y="67"/>
                  </a:cubicBezTo>
                  <a:cubicBezTo>
                    <a:pt x="10408" y="134"/>
                    <a:pt x="8239" y="400"/>
                    <a:pt x="6104" y="801"/>
                  </a:cubicBezTo>
                  <a:cubicBezTo>
                    <a:pt x="4603" y="1101"/>
                    <a:pt x="3002" y="1535"/>
                    <a:pt x="1868" y="1868"/>
                  </a:cubicBezTo>
                  <a:cubicBezTo>
                    <a:pt x="734" y="2168"/>
                    <a:pt x="0" y="3236"/>
                    <a:pt x="100" y="4403"/>
                  </a:cubicBezTo>
                  <a:cubicBezTo>
                    <a:pt x="967" y="12476"/>
                    <a:pt x="3603" y="18080"/>
                    <a:pt x="4337" y="23317"/>
                  </a:cubicBezTo>
                  <a:lnTo>
                    <a:pt x="18547" y="21716"/>
                  </a:lnTo>
                  <a:cubicBezTo>
                    <a:pt x="17746" y="16479"/>
                    <a:pt x="17346" y="13076"/>
                    <a:pt x="18347" y="3369"/>
                  </a:cubicBezTo>
                  <a:cubicBezTo>
                    <a:pt x="18547" y="1601"/>
                    <a:pt x="17146" y="33"/>
                    <a:pt x="15344" y="0"/>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58;p34">
              <a:extLst>
                <a:ext uri="{FF2B5EF4-FFF2-40B4-BE49-F238E27FC236}">
                  <a16:creationId xmlns:a16="http://schemas.microsoft.com/office/drawing/2014/main" id="{BDB31E39-1390-77C9-0394-7CA10DDD48A1}"/>
                </a:ext>
              </a:extLst>
            </p:cNvPr>
            <p:cNvSpPr/>
            <p:nvPr/>
          </p:nvSpPr>
          <p:spPr>
            <a:xfrm>
              <a:off x="4790250" y="2197850"/>
              <a:ext cx="219350" cy="164300"/>
            </a:xfrm>
            <a:custGeom>
              <a:avLst/>
              <a:gdLst/>
              <a:ahLst/>
              <a:cxnLst/>
              <a:rect l="l" t="t" r="r" b="b"/>
              <a:pathLst>
                <a:path w="8774" h="6572" extrusionOk="0">
                  <a:moveTo>
                    <a:pt x="8774" y="0"/>
                  </a:moveTo>
                  <a:lnTo>
                    <a:pt x="2302" y="734"/>
                  </a:lnTo>
                  <a:cubicBezTo>
                    <a:pt x="2302" y="734"/>
                    <a:pt x="1" y="3236"/>
                    <a:pt x="3437" y="6572"/>
                  </a:cubicBezTo>
                  <a:cubicBezTo>
                    <a:pt x="4704" y="4037"/>
                    <a:pt x="6505" y="1768"/>
                    <a:pt x="8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59;p34">
              <a:extLst>
                <a:ext uri="{FF2B5EF4-FFF2-40B4-BE49-F238E27FC236}">
                  <a16:creationId xmlns:a16="http://schemas.microsoft.com/office/drawing/2014/main" id="{0F097077-833B-A49B-A36A-C569D638E971}"/>
                </a:ext>
              </a:extLst>
            </p:cNvPr>
            <p:cNvSpPr/>
            <p:nvPr/>
          </p:nvSpPr>
          <p:spPr>
            <a:xfrm>
              <a:off x="4810275" y="2018550"/>
              <a:ext cx="199325" cy="313575"/>
            </a:xfrm>
            <a:custGeom>
              <a:avLst/>
              <a:gdLst/>
              <a:ahLst/>
              <a:cxnLst/>
              <a:rect l="l" t="t" r="r" b="b"/>
              <a:pathLst>
                <a:path w="7973" h="12543" extrusionOk="0">
                  <a:moveTo>
                    <a:pt x="6505" y="1"/>
                  </a:moveTo>
                  <a:lnTo>
                    <a:pt x="2902" y="3803"/>
                  </a:lnTo>
                  <a:cubicBezTo>
                    <a:pt x="3503" y="5405"/>
                    <a:pt x="3770" y="7072"/>
                    <a:pt x="1501" y="7906"/>
                  </a:cubicBezTo>
                  <a:cubicBezTo>
                    <a:pt x="1501" y="7906"/>
                    <a:pt x="0" y="10041"/>
                    <a:pt x="2502" y="12543"/>
                  </a:cubicBezTo>
                  <a:cubicBezTo>
                    <a:pt x="4404" y="9141"/>
                    <a:pt x="7973" y="7206"/>
                    <a:pt x="7973" y="7206"/>
                  </a:cubicBezTo>
                  <a:cubicBezTo>
                    <a:pt x="6338" y="5972"/>
                    <a:pt x="6338" y="2102"/>
                    <a:pt x="6505" y="1"/>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660;p34">
              <a:extLst>
                <a:ext uri="{FF2B5EF4-FFF2-40B4-BE49-F238E27FC236}">
                  <a16:creationId xmlns:a16="http://schemas.microsoft.com/office/drawing/2014/main" id="{723B8FF1-9FF7-C999-2EC2-B84008333702}"/>
                </a:ext>
              </a:extLst>
            </p:cNvPr>
            <p:cNvSpPr/>
            <p:nvPr/>
          </p:nvSpPr>
          <p:spPr>
            <a:xfrm>
              <a:off x="4882825" y="2028550"/>
              <a:ext cx="82575" cy="128450"/>
            </a:xfrm>
            <a:custGeom>
              <a:avLst/>
              <a:gdLst/>
              <a:ahLst/>
              <a:cxnLst/>
              <a:rect l="l" t="t" r="r" b="b"/>
              <a:pathLst>
                <a:path w="3303" h="5138" extrusionOk="0">
                  <a:moveTo>
                    <a:pt x="3203" y="1"/>
                  </a:moveTo>
                  <a:lnTo>
                    <a:pt x="0" y="3437"/>
                  </a:lnTo>
                  <a:cubicBezTo>
                    <a:pt x="234" y="3970"/>
                    <a:pt x="367" y="4538"/>
                    <a:pt x="434" y="5138"/>
                  </a:cubicBezTo>
                  <a:cubicBezTo>
                    <a:pt x="1468" y="4938"/>
                    <a:pt x="2469" y="4471"/>
                    <a:pt x="2736" y="3670"/>
                  </a:cubicBezTo>
                  <a:cubicBezTo>
                    <a:pt x="3169" y="2503"/>
                    <a:pt x="3303" y="1235"/>
                    <a:pt x="3203" y="1"/>
                  </a:cubicBez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661;p34">
              <a:extLst>
                <a:ext uri="{FF2B5EF4-FFF2-40B4-BE49-F238E27FC236}">
                  <a16:creationId xmlns:a16="http://schemas.microsoft.com/office/drawing/2014/main" id="{DD07369A-ED92-3B81-A95A-DE8D67EFFCE0}"/>
                </a:ext>
              </a:extLst>
            </p:cNvPr>
            <p:cNvSpPr/>
            <p:nvPr/>
          </p:nvSpPr>
          <p:spPr>
            <a:xfrm>
              <a:off x="4782750" y="1801550"/>
              <a:ext cx="280625" cy="333225"/>
            </a:xfrm>
            <a:custGeom>
              <a:avLst/>
              <a:gdLst/>
              <a:ahLst/>
              <a:cxnLst/>
              <a:rect l="l" t="t" r="r" b="b"/>
              <a:pathLst>
                <a:path w="11225" h="13329" extrusionOk="0">
                  <a:moveTo>
                    <a:pt x="5926" y="1"/>
                  </a:moveTo>
                  <a:cubicBezTo>
                    <a:pt x="5504" y="1"/>
                    <a:pt x="5072" y="56"/>
                    <a:pt x="4637" y="175"/>
                  </a:cubicBezTo>
                  <a:cubicBezTo>
                    <a:pt x="1101" y="1175"/>
                    <a:pt x="1" y="6279"/>
                    <a:pt x="401" y="9481"/>
                  </a:cubicBezTo>
                  <a:cubicBezTo>
                    <a:pt x="668" y="11867"/>
                    <a:pt x="2590" y="13328"/>
                    <a:pt x="4721" y="13328"/>
                  </a:cubicBezTo>
                  <a:cubicBezTo>
                    <a:pt x="5779" y="13328"/>
                    <a:pt x="6888" y="12969"/>
                    <a:pt x="7873" y="12183"/>
                  </a:cubicBezTo>
                  <a:cubicBezTo>
                    <a:pt x="9808" y="10615"/>
                    <a:pt x="10008" y="9148"/>
                    <a:pt x="10642" y="5679"/>
                  </a:cubicBezTo>
                  <a:cubicBezTo>
                    <a:pt x="11224" y="2649"/>
                    <a:pt x="8830" y="1"/>
                    <a:pt x="5926" y="1"/>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62;p34">
              <a:extLst>
                <a:ext uri="{FF2B5EF4-FFF2-40B4-BE49-F238E27FC236}">
                  <a16:creationId xmlns:a16="http://schemas.microsoft.com/office/drawing/2014/main" id="{211C3BE5-5B25-09BC-E4D7-956B9D722D9B}"/>
                </a:ext>
              </a:extLst>
            </p:cNvPr>
            <p:cNvSpPr/>
            <p:nvPr/>
          </p:nvSpPr>
          <p:spPr>
            <a:xfrm>
              <a:off x="4811375" y="1766725"/>
              <a:ext cx="307400" cy="422450"/>
            </a:xfrm>
            <a:custGeom>
              <a:avLst/>
              <a:gdLst/>
              <a:ahLst/>
              <a:cxnLst/>
              <a:rect l="l" t="t" r="r" b="b"/>
              <a:pathLst>
                <a:path w="12296" h="16898" extrusionOk="0">
                  <a:moveTo>
                    <a:pt x="7603" y="0"/>
                  </a:moveTo>
                  <a:cubicBezTo>
                    <a:pt x="7118" y="0"/>
                    <a:pt x="6583" y="53"/>
                    <a:pt x="5994" y="167"/>
                  </a:cubicBezTo>
                  <a:cubicBezTo>
                    <a:pt x="5260" y="333"/>
                    <a:pt x="523" y="1568"/>
                    <a:pt x="23" y="4069"/>
                  </a:cubicBezTo>
                  <a:cubicBezTo>
                    <a:pt x="0" y="4228"/>
                    <a:pt x="2352" y="4957"/>
                    <a:pt x="4405" y="4957"/>
                  </a:cubicBezTo>
                  <a:cubicBezTo>
                    <a:pt x="5372" y="4957"/>
                    <a:pt x="6273" y="4795"/>
                    <a:pt x="6828" y="4336"/>
                  </a:cubicBezTo>
                  <a:lnTo>
                    <a:pt x="6828" y="4336"/>
                  </a:lnTo>
                  <a:cubicBezTo>
                    <a:pt x="6020" y="6115"/>
                    <a:pt x="6684" y="9115"/>
                    <a:pt x="9126" y="9115"/>
                  </a:cubicBezTo>
                  <a:cubicBezTo>
                    <a:pt x="9203" y="9115"/>
                    <a:pt x="9282" y="9112"/>
                    <a:pt x="9363" y="9106"/>
                  </a:cubicBezTo>
                  <a:lnTo>
                    <a:pt x="9363" y="9106"/>
                  </a:lnTo>
                  <a:cubicBezTo>
                    <a:pt x="7228" y="11541"/>
                    <a:pt x="7729" y="16879"/>
                    <a:pt x="7729" y="16879"/>
                  </a:cubicBezTo>
                  <a:cubicBezTo>
                    <a:pt x="7897" y="16891"/>
                    <a:pt x="8066" y="16897"/>
                    <a:pt x="8234" y="16897"/>
                  </a:cubicBezTo>
                  <a:cubicBezTo>
                    <a:pt x="9398" y="16897"/>
                    <a:pt x="10549" y="16598"/>
                    <a:pt x="11598" y="16045"/>
                  </a:cubicBezTo>
                  <a:cubicBezTo>
                    <a:pt x="11598" y="16045"/>
                    <a:pt x="10764" y="11008"/>
                    <a:pt x="11631" y="7438"/>
                  </a:cubicBezTo>
                  <a:cubicBezTo>
                    <a:pt x="12296" y="4841"/>
                    <a:pt x="12249" y="0"/>
                    <a:pt x="7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663;p34">
              <a:extLst>
                <a:ext uri="{FF2B5EF4-FFF2-40B4-BE49-F238E27FC236}">
                  <a16:creationId xmlns:a16="http://schemas.microsoft.com/office/drawing/2014/main" id="{A0084667-4F47-A586-10A3-8B12A46B1674}"/>
                </a:ext>
              </a:extLst>
            </p:cNvPr>
            <p:cNvSpPr/>
            <p:nvPr/>
          </p:nvSpPr>
          <p:spPr>
            <a:xfrm>
              <a:off x="5004775" y="1955800"/>
              <a:ext cx="68700" cy="80925"/>
            </a:xfrm>
            <a:custGeom>
              <a:avLst/>
              <a:gdLst/>
              <a:ahLst/>
              <a:cxnLst/>
              <a:rect l="l" t="t" r="r" b="b"/>
              <a:pathLst>
                <a:path w="2748" h="3237" extrusionOk="0">
                  <a:moveTo>
                    <a:pt x="1435" y="0"/>
                  </a:moveTo>
                  <a:cubicBezTo>
                    <a:pt x="1388" y="0"/>
                    <a:pt x="1341" y="3"/>
                    <a:pt x="1294" y="9"/>
                  </a:cubicBezTo>
                  <a:cubicBezTo>
                    <a:pt x="426" y="142"/>
                    <a:pt x="26" y="1310"/>
                    <a:pt x="26" y="2077"/>
                  </a:cubicBezTo>
                  <a:cubicBezTo>
                    <a:pt x="0" y="2715"/>
                    <a:pt x="366" y="3236"/>
                    <a:pt x="882" y="3236"/>
                  </a:cubicBezTo>
                  <a:cubicBezTo>
                    <a:pt x="1041" y="3236"/>
                    <a:pt x="1214" y="3187"/>
                    <a:pt x="1394" y="3078"/>
                  </a:cubicBezTo>
                  <a:cubicBezTo>
                    <a:pt x="1961" y="2711"/>
                    <a:pt x="2394" y="2144"/>
                    <a:pt x="2528" y="1477"/>
                  </a:cubicBezTo>
                  <a:cubicBezTo>
                    <a:pt x="2747" y="724"/>
                    <a:pt x="2170" y="0"/>
                    <a:pt x="1435" y="0"/>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664;p34">
              <a:extLst>
                <a:ext uri="{FF2B5EF4-FFF2-40B4-BE49-F238E27FC236}">
                  <a16:creationId xmlns:a16="http://schemas.microsoft.com/office/drawing/2014/main" id="{A8385143-1379-953E-8FC1-0DD23F32B57B}"/>
                </a:ext>
              </a:extLst>
            </p:cNvPr>
            <p:cNvSpPr/>
            <p:nvPr/>
          </p:nvSpPr>
          <p:spPr>
            <a:xfrm>
              <a:off x="5095475" y="2299450"/>
              <a:ext cx="55900" cy="131100"/>
            </a:xfrm>
            <a:custGeom>
              <a:avLst/>
              <a:gdLst/>
              <a:ahLst/>
              <a:cxnLst/>
              <a:rect l="l" t="t" r="r" b="b"/>
              <a:pathLst>
                <a:path w="2236" h="5244" extrusionOk="0">
                  <a:moveTo>
                    <a:pt x="1506" y="1"/>
                  </a:moveTo>
                  <a:cubicBezTo>
                    <a:pt x="873" y="1"/>
                    <a:pt x="219" y="628"/>
                    <a:pt x="101" y="1574"/>
                  </a:cubicBezTo>
                  <a:cubicBezTo>
                    <a:pt x="1" y="3042"/>
                    <a:pt x="668" y="4443"/>
                    <a:pt x="1835" y="5243"/>
                  </a:cubicBezTo>
                  <a:cubicBezTo>
                    <a:pt x="1935" y="3809"/>
                    <a:pt x="2035" y="2208"/>
                    <a:pt x="2235" y="340"/>
                  </a:cubicBezTo>
                  <a:cubicBezTo>
                    <a:pt x="2022" y="107"/>
                    <a:pt x="1766" y="1"/>
                    <a:pt x="1506" y="1"/>
                  </a:cubicBez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665;p34">
              <a:extLst>
                <a:ext uri="{FF2B5EF4-FFF2-40B4-BE49-F238E27FC236}">
                  <a16:creationId xmlns:a16="http://schemas.microsoft.com/office/drawing/2014/main" id="{14C13ABA-076F-230E-CE63-DD478DF8FBFD}"/>
                </a:ext>
              </a:extLst>
            </p:cNvPr>
            <p:cNvSpPr/>
            <p:nvPr/>
          </p:nvSpPr>
          <p:spPr>
            <a:xfrm>
              <a:off x="4789425" y="2716225"/>
              <a:ext cx="393650" cy="79575"/>
            </a:xfrm>
            <a:custGeom>
              <a:avLst/>
              <a:gdLst/>
              <a:ahLst/>
              <a:cxnLst/>
              <a:rect l="l" t="t" r="r" b="b"/>
              <a:pathLst>
                <a:path w="15746" h="3183" extrusionOk="0">
                  <a:moveTo>
                    <a:pt x="14724" y="1"/>
                  </a:moveTo>
                  <a:cubicBezTo>
                    <a:pt x="14698" y="1"/>
                    <a:pt x="14671" y="5"/>
                    <a:pt x="14644" y="14"/>
                  </a:cubicBezTo>
                  <a:lnTo>
                    <a:pt x="234" y="1615"/>
                  </a:lnTo>
                  <a:cubicBezTo>
                    <a:pt x="101" y="1648"/>
                    <a:pt x="0" y="1715"/>
                    <a:pt x="0" y="1815"/>
                  </a:cubicBezTo>
                  <a:lnTo>
                    <a:pt x="301" y="3049"/>
                  </a:lnTo>
                  <a:cubicBezTo>
                    <a:pt x="301" y="3149"/>
                    <a:pt x="401" y="3183"/>
                    <a:pt x="534" y="3183"/>
                  </a:cubicBezTo>
                  <a:lnTo>
                    <a:pt x="15478" y="1515"/>
                  </a:lnTo>
                  <a:cubicBezTo>
                    <a:pt x="15645" y="1481"/>
                    <a:pt x="15745" y="1381"/>
                    <a:pt x="15678" y="1281"/>
                  </a:cubicBezTo>
                  <a:lnTo>
                    <a:pt x="14911" y="80"/>
                  </a:lnTo>
                  <a:cubicBezTo>
                    <a:pt x="14862" y="32"/>
                    <a:pt x="14796" y="1"/>
                    <a:pt x="14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666;p34">
              <a:extLst>
                <a:ext uri="{FF2B5EF4-FFF2-40B4-BE49-F238E27FC236}">
                  <a16:creationId xmlns:a16="http://schemas.microsoft.com/office/drawing/2014/main" id="{2E93BCD7-8CEC-5EB1-2381-90E114B24143}"/>
                </a:ext>
              </a:extLst>
            </p:cNvPr>
            <p:cNvSpPr/>
            <p:nvPr/>
          </p:nvSpPr>
          <p:spPr>
            <a:xfrm>
              <a:off x="5104650" y="2717375"/>
              <a:ext cx="26700" cy="46725"/>
            </a:xfrm>
            <a:custGeom>
              <a:avLst/>
              <a:gdLst/>
              <a:ahLst/>
              <a:cxnLst/>
              <a:rect l="l" t="t" r="r" b="b"/>
              <a:pathLst>
                <a:path w="1068" h="1869" extrusionOk="0">
                  <a:moveTo>
                    <a:pt x="534" y="1"/>
                  </a:moveTo>
                  <a:lnTo>
                    <a:pt x="134" y="68"/>
                  </a:lnTo>
                  <a:cubicBezTo>
                    <a:pt x="67" y="68"/>
                    <a:pt x="0" y="101"/>
                    <a:pt x="34" y="168"/>
                  </a:cubicBezTo>
                  <a:lnTo>
                    <a:pt x="401" y="1802"/>
                  </a:lnTo>
                  <a:cubicBezTo>
                    <a:pt x="401" y="1836"/>
                    <a:pt x="467" y="1869"/>
                    <a:pt x="534" y="1869"/>
                  </a:cubicBezTo>
                  <a:lnTo>
                    <a:pt x="934" y="1836"/>
                  </a:lnTo>
                  <a:cubicBezTo>
                    <a:pt x="1001" y="1836"/>
                    <a:pt x="1068" y="1769"/>
                    <a:pt x="1068" y="1736"/>
                  </a:cubicBezTo>
                  <a:lnTo>
                    <a:pt x="701" y="68"/>
                  </a:lnTo>
                  <a:cubicBezTo>
                    <a:pt x="701" y="34"/>
                    <a:pt x="601" y="1"/>
                    <a:pt x="534"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67;p34">
              <a:extLst>
                <a:ext uri="{FF2B5EF4-FFF2-40B4-BE49-F238E27FC236}">
                  <a16:creationId xmlns:a16="http://schemas.microsoft.com/office/drawing/2014/main" id="{8B991B72-86E1-6FA9-97FD-32B02C2012C2}"/>
                </a:ext>
              </a:extLst>
            </p:cNvPr>
            <p:cNvSpPr/>
            <p:nvPr/>
          </p:nvSpPr>
          <p:spPr>
            <a:xfrm>
              <a:off x="4817775" y="2749900"/>
              <a:ext cx="25875" cy="46725"/>
            </a:xfrm>
            <a:custGeom>
              <a:avLst/>
              <a:gdLst/>
              <a:ahLst/>
              <a:cxnLst/>
              <a:rect l="l" t="t" r="r" b="b"/>
              <a:pathLst>
                <a:path w="1035" h="1869" extrusionOk="0">
                  <a:moveTo>
                    <a:pt x="501" y="1"/>
                  </a:moveTo>
                  <a:lnTo>
                    <a:pt x="134" y="34"/>
                  </a:lnTo>
                  <a:cubicBezTo>
                    <a:pt x="34" y="34"/>
                    <a:pt x="1" y="101"/>
                    <a:pt x="1" y="168"/>
                  </a:cubicBezTo>
                  <a:lnTo>
                    <a:pt x="368" y="1802"/>
                  </a:lnTo>
                  <a:cubicBezTo>
                    <a:pt x="368" y="1836"/>
                    <a:pt x="434" y="1869"/>
                    <a:pt x="534" y="1869"/>
                  </a:cubicBezTo>
                  <a:lnTo>
                    <a:pt x="901" y="1802"/>
                  </a:lnTo>
                  <a:cubicBezTo>
                    <a:pt x="1001" y="1802"/>
                    <a:pt x="1035" y="1769"/>
                    <a:pt x="1035" y="1702"/>
                  </a:cubicBezTo>
                  <a:lnTo>
                    <a:pt x="668" y="68"/>
                  </a:lnTo>
                  <a:cubicBezTo>
                    <a:pt x="668" y="34"/>
                    <a:pt x="568" y="1"/>
                    <a:pt x="501"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68;p34">
              <a:extLst>
                <a:ext uri="{FF2B5EF4-FFF2-40B4-BE49-F238E27FC236}">
                  <a16:creationId xmlns:a16="http://schemas.microsoft.com/office/drawing/2014/main" id="{A394017B-3142-CCF2-0719-7FB68D0AE59A}"/>
                </a:ext>
              </a:extLst>
            </p:cNvPr>
            <p:cNvSpPr/>
            <p:nvPr/>
          </p:nvSpPr>
          <p:spPr>
            <a:xfrm>
              <a:off x="4961225" y="2734075"/>
              <a:ext cx="25875" cy="46200"/>
            </a:xfrm>
            <a:custGeom>
              <a:avLst/>
              <a:gdLst/>
              <a:ahLst/>
              <a:cxnLst/>
              <a:rect l="l" t="t" r="r" b="b"/>
              <a:pathLst>
                <a:path w="1035" h="1848" extrusionOk="0">
                  <a:moveTo>
                    <a:pt x="500" y="0"/>
                  </a:moveTo>
                  <a:lnTo>
                    <a:pt x="100" y="33"/>
                  </a:lnTo>
                  <a:cubicBezTo>
                    <a:pt x="33" y="33"/>
                    <a:pt x="0" y="100"/>
                    <a:pt x="0" y="134"/>
                  </a:cubicBezTo>
                  <a:lnTo>
                    <a:pt x="367" y="1768"/>
                  </a:lnTo>
                  <a:cubicBezTo>
                    <a:pt x="391" y="1817"/>
                    <a:pt x="434" y="1848"/>
                    <a:pt x="481" y="1848"/>
                  </a:cubicBezTo>
                  <a:cubicBezTo>
                    <a:pt x="498" y="1848"/>
                    <a:pt x="516" y="1844"/>
                    <a:pt x="534" y="1835"/>
                  </a:cubicBezTo>
                  <a:lnTo>
                    <a:pt x="901" y="1801"/>
                  </a:lnTo>
                  <a:cubicBezTo>
                    <a:pt x="967" y="1801"/>
                    <a:pt x="1034" y="1735"/>
                    <a:pt x="1034" y="1701"/>
                  </a:cubicBezTo>
                  <a:lnTo>
                    <a:pt x="667" y="67"/>
                  </a:lnTo>
                  <a:cubicBezTo>
                    <a:pt x="667" y="33"/>
                    <a:pt x="567" y="0"/>
                    <a:pt x="500" y="0"/>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669;p34">
              <a:extLst>
                <a:ext uri="{FF2B5EF4-FFF2-40B4-BE49-F238E27FC236}">
                  <a16:creationId xmlns:a16="http://schemas.microsoft.com/office/drawing/2014/main" id="{55EF5DA3-8C18-6EBC-82D0-818F4B104B36}"/>
                </a:ext>
              </a:extLst>
            </p:cNvPr>
            <p:cNvSpPr/>
            <p:nvPr/>
          </p:nvSpPr>
          <p:spPr>
            <a:xfrm>
              <a:off x="4883650" y="1938500"/>
              <a:ext cx="18375" cy="25950"/>
            </a:xfrm>
            <a:custGeom>
              <a:avLst/>
              <a:gdLst/>
              <a:ahLst/>
              <a:cxnLst/>
              <a:rect l="l" t="t" r="r" b="b"/>
              <a:pathLst>
                <a:path w="735" h="1038" extrusionOk="0">
                  <a:moveTo>
                    <a:pt x="434" y="0"/>
                  </a:moveTo>
                  <a:cubicBezTo>
                    <a:pt x="234" y="0"/>
                    <a:pt x="68" y="201"/>
                    <a:pt x="34" y="501"/>
                  </a:cubicBezTo>
                  <a:cubicBezTo>
                    <a:pt x="1" y="768"/>
                    <a:pt x="134" y="1001"/>
                    <a:pt x="301" y="1034"/>
                  </a:cubicBezTo>
                  <a:cubicBezTo>
                    <a:pt x="314" y="1037"/>
                    <a:pt x="327" y="1038"/>
                    <a:pt x="339" y="1038"/>
                  </a:cubicBezTo>
                  <a:cubicBezTo>
                    <a:pt x="522" y="1038"/>
                    <a:pt x="670" y="817"/>
                    <a:pt x="701" y="567"/>
                  </a:cubicBezTo>
                  <a:cubicBezTo>
                    <a:pt x="735" y="301"/>
                    <a:pt x="601" y="34"/>
                    <a:pt x="4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70;p34">
              <a:extLst>
                <a:ext uri="{FF2B5EF4-FFF2-40B4-BE49-F238E27FC236}">
                  <a16:creationId xmlns:a16="http://schemas.microsoft.com/office/drawing/2014/main" id="{F43497AC-25B2-B10D-E53C-4BA017E20120}"/>
                </a:ext>
              </a:extLst>
            </p:cNvPr>
            <p:cNvSpPr/>
            <p:nvPr/>
          </p:nvSpPr>
          <p:spPr>
            <a:xfrm>
              <a:off x="4804425" y="1929250"/>
              <a:ext cx="18375" cy="26025"/>
            </a:xfrm>
            <a:custGeom>
              <a:avLst/>
              <a:gdLst/>
              <a:ahLst/>
              <a:cxnLst/>
              <a:rect l="l" t="t" r="r" b="b"/>
              <a:pathLst>
                <a:path w="735" h="1041" extrusionOk="0">
                  <a:moveTo>
                    <a:pt x="396" y="0"/>
                  </a:moveTo>
                  <a:cubicBezTo>
                    <a:pt x="214" y="0"/>
                    <a:pt x="65" y="221"/>
                    <a:pt x="34" y="470"/>
                  </a:cubicBezTo>
                  <a:cubicBezTo>
                    <a:pt x="1" y="771"/>
                    <a:pt x="101" y="1004"/>
                    <a:pt x="301" y="1038"/>
                  </a:cubicBezTo>
                  <a:cubicBezTo>
                    <a:pt x="312" y="1040"/>
                    <a:pt x="323" y="1041"/>
                    <a:pt x="334" y="1041"/>
                  </a:cubicBezTo>
                  <a:cubicBezTo>
                    <a:pt x="493" y="1041"/>
                    <a:pt x="670" y="820"/>
                    <a:pt x="701" y="571"/>
                  </a:cubicBezTo>
                  <a:cubicBezTo>
                    <a:pt x="735" y="270"/>
                    <a:pt x="635" y="37"/>
                    <a:pt x="435" y="3"/>
                  </a:cubicBezTo>
                  <a:cubicBezTo>
                    <a:pt x="422" y="1"/>
                    <a:pt x="409" y="0"/>
                    <a:pt x="3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71;p34">
              <a:extLst>
                <a:ext uri="{FF2B5EF4-FFF2-40B4-BE49-F238E27FC236}">
                  <a16:creationId xmlns:a16="http://schemas.microsoft.com/office/drawing/2014/main" id="{ACED1E1D-E293-5E99-BA98-361060B29873}"/>
                </a:ext>
              </a:extLst>
            </p:cNvPr>
            <p:cNvSpPr/>
            <p:nvPr/>
          </p:nvSpPr>
          <p:spPr>
            <a:xfrm>
              <a:off x="4800275" y="1923475"/>
              <a:ext cx="16700" cy="8900"/>
            </a:xfrm>
            <a:custGeom>
              <a:avLst/>
              <a:gdLst/>
              <a:ahLst/>
              <a:cxnLst/>
              <a:rect l="l" t="t" r="r" b="b"/>
              <a:pathLst>
                <a:path w="668" h="356" extrusionOk="0">
                  <a:moveTo>
                    <a:pt x="0" y="1"/>
                  </a:moveTo>
                  <a:cubicBezTo>
                    <a:pt x="0" y="1"/>
                    <a:pt x="188" y="355"/>
                    <a:pt x="448" y="355"/>
                  </a:cubicBezTo>
                  <a:cubicBezTo>
                    <a:pt x="517" y="355"/>
                    <a:pt x="590" y="331"/>
                    <a:pt x="667" y="268"/>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72;p34">
              <a:extLst>
                <a:ext uri="{FF2B5EF4-FFF2-40B4-BE49-F238E27FC236}">
                  <a16:creationId xmlns:a16="http://schemas.microsoft.com/office/drawing/2014/main" id="{3EFC0E3F-EAAB-5703-C4AF-800EFC26A210}"/>
                </a:ext>
              </a:extLst>
            </p:cNvPr>
            <p:cNvSpPr/>
            <p:nvPr/>
          </p:nvSpPr>
          <p:spPr>
            <a:xfrm>
              <a:off x="4811100" y="1958500"/>
              <a:ext cx="30050" cy="49400"/>
            </a:xfrm>
            <a:custGeom>
              <a:avLst/>
              <a:gdLst/>
              <a:ahLst/>
              <a:cxnLst/>
              <a:rect l="l" t="t" r="r" b="b"/>
              <a:pathLst>
                <a:path w="1202" h="1976" extrusionOk="0">
                  <a:moveTo>
                    <a:pt x="1202" y="1"/>
                  </a:moveTo>
                  <a:lnTo>
                    <a:pt x="1202" y="1"/>
                  </a:lnTo>
                  <a:cubicBezTo>
                    <a:pt x="868" y="601"/>
                    <a:pt x="468" y="1168"/>
                    <a:pt x="1" y="1669"/>
                  </a:cubicBezTo>
                  <a:cubicBezTo>
                    <a:pt x="234" y="1873"/>
                    <a:pt x="544" y="1975"/>
                    <a:pt x="842" y="1975"/>
                  </a:cubicBezTo>
                  <a:cubicBezTo>
                    <a:pt x="884" y="1975"/>
                    <a:pt x="926" y="1973"/>
                    <a:pt x="968" y="1969"/>
                  </a:cubicBezTo>
                  <a:lnTo>
                    <a:pt x="1202" y="1"/>
                  </a:lnTo>
                  <a:close/>
                </a:path>
              </a:pathLst>
            </a:custGeom>
            <a:solidFill>
              <a:srgbClr val="A027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673;p34">
              <a:extLst>
                <a:ext uri="{FF2B5EF4-FFF2-40B4-BE49-F238E27FC236}">
                  <a16:creationId xmlns:a16="http://schemas.microsoft.com/office/drawing/2014/main" id="{B3090792-8DEF-2D94-8831-C19FE4C909F8}"/>
                </a:ext>
              </a:extLst>
            </p:cNvPr>
            <p:cNvSpPr/>
            <p:nvPr/>
          </p:nvSpPr>
          <p:spPr>
            <a:xfrm>
              <a:off x="4854475" y="2013000"/>
              <a:ext cx="55500" cy="20675"/>
            </a:xfrm>
            <a:custGeom>
              <a:avLst/>
              <a:gdLst/>
              <a:ahLst/>
              <a:cxnLst/>
              <a:rect l="l" t="t" r="r" b="b"/>
              <a:pathLst>
                <a:path w="2220" h="827" extrusionOk="0">
                  <a:moveTo>
                    <a:pt x="2089" y="1"/>
                  </a:moveTo>
                  <a:cubicBezTo>
                    <a:pt x="2070" y="1"/>
                    <a:pt x="2051" y="7"/>
                    <a:pt x="2035" y="23"/>
                  </a:cubicBezTo>
                  <a:cubicBezTo>
                    <a:pt x="1628" y="430"/>
                    <a:pt x="1067" y="660"/>
                    <a:pt x="494" y="660"/>
                  </a:cubicBezTo>
                  <a:cubicBezTo>
                    <a:pt x="363" y="660"/>
                    <a:pt x="231" y="648"/>
                    <a:pt x="100" y="623"/>
                  </a:cubicBezTo>
                  <a:cubicBezTo>
                    <a:pt x="34" y="623"/>
                    <a:pt x="0" y="656"/>
                    <a:pt x="0" y="690"/>
                  </a:cubicBezTo>
                  <a:cubicBezTo>
                    <a:pt x="0" y="723"/>
                    <a:pt x="0" y="756"/>
                    <a:pt x="34" y="790"/>
                  </a:cubicBezTo>
                  <a:lnTo>
                    <a:pt x="67" y="790"/>
                  </a:lnTo>
                  <a:cubicBezTo>
                    <a:pt x="208" y="814"/>
                    <a:pt x="348" y="826"/>
                    <a:pt x="488" y="826"/>
                  </a:cubicBezTo>
                  <a:cubicBezTo>
                    <a:pt x="1109" y="826"/>
                    <a:pt x="1705" y="586"/>
                    <a:pt x="2169" y="123"/>
                  </a:cubicBezTo>
                  <a:cubicBezTo>
                    <a:pt x="2220" y="71"/>
                    <a:pt x="2153" y="1"/>
                    <a:pt x="20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674;p34">
              <a:extLst>
                <a:ext uri="{FF2B5EF4-FFF2-40B4-BE49-F238E27FC236}">
                  <a16:creationId xmlns:a16="http://schemas.microsoft.com/office/drawing/2014/main" id="{3EC906D8-158D-4502-789F-317268C984AA}"/>
                </a:ext>
              </a:extLst>
            </p:cNvPr>
            <p:cNvSpPr/>
            <p:nvPr/>
          </p:nvSpPr>
          <p:spPr>
            <a:xfrm>
              <a:off x="4907000" y="1888450"/>
              <a:ext cx="39225" cy="27350"/>
            </a:xfrm>
            <a:custGeom>
              <a:avLst/>
              <a:gdLst/>
              <a:ahLst/>
              <a:cxnLst/>
              <a:rect l="l" t="t" r="r" b="b"/>
              <a:pathLst>
                <a:path w="1569" h="1094" extrusionOk="0">
                  <a:moveTo>
                    <a:pt x="234" y="1"/>
                  </a:moveTo>
                  <a:cubicBezTo>
                    <a:pt x="1" y="1"/>
                    <a:pt x="1" y="334"/>
                    <a:pt x="234" y="334"/>
                  </a:cubicBezTo>
                  <a:cubicBezTo>
                    <a:pt x="668" y="401"/>
                    <a:pt x="1035" y="635"/>
                    <a:pt x="1235" y="1035"/>
                  </a:cubicBezTo>
                  <a:cubicBezTo>
                    <a:pt x="1268" y="1035"/>
                    <a:pt x="1268" y="1068"/>
                    <a:pt x="1302" y="1068"/>
                  </a:cubicBezTo>
                  <a:cubicBezTo>
                    <a:pt x="1318" y="1085"/>
                    <a:pt x="1343" y="1093"/>
                    <a:pt x="1373" y="1093"/>
                  </a:cubicBezTo>
                  <a:cubicBezTo>
                    <a:pt x="1402" y="1093"/>
                    <a:pt x="1435" y="1085"/>
                    <a:pt x="1469" y="1068"/>
                  </a:cubicBezTo>
                  <a:cubicBezTo>
                    <a:pt x="1535" y="1035"/>
                    <a:pt x="1569" y="935"/>
                    <a:pt x="1502" y="835"/>
                  </a:cubicBezTo>
                  <a:cubicBezTo>
                    <a:pt x="1235" y="368"/>
                    <a:pt x="768" y="68"/>
                    <a:pt x="2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675;p34">
              <a:extLst>
                <a:ext uri="{FF2B5EF4-FFF2-40B4-BE49-F238E27FC236}">
                  <a16:creationId xmlns:a16="http://schemas.microsoft.com/office/drawing/2014/main" id="{25A0AE23-FF8F-88AA-9154-C1CFEC4E7E96}"/>
                </a:ext>
              </a:extLst>
            </p:cNvPr>
            <p:cNvSpPr/>
            <p:nvPr/>
          </p:nvSpPr>
          <p:spPr>
            <a:xfrm>
              <a:off x="4798600" y="1880050"/>
              <a:ext cx="41475" cy="22325"/>
            </a:xfrm>
            <a:custGeom>
              <a:avLst/>
              <a:gdLst/>
              <a:ahLst/>
              <a:cxnLst/>
              <a:rect l="l" t="t" r="r" b="b"/>
              <a:pathLst>
                <a:path w="1659" h="893" extrusionOk="0">
                  <a:moveTo>
                    <a:pt x="1361" y="0"/>
                  </a:moveTo>
                  <a:cubicBezTo>
                    <a:pt x="838" y="0"/>
                    <a:pt x="380" y="229"/>
                    <a:pt x="67" y="604"/>
                  </a:cubicBezTo>
                  <a:cubicBezTo>
                    <a:pt x="0" y="670"/>
                    <a:pt x="0" y="771"/>
                    <a:pt x="67" y="837"/>
                  </a:cubicBezTo>
                  <a:lnTo>
                    <a:pt x="67" y="871"/>
                  </a:lnTo>
                  <a:cubicBezTo>
                    <a:pt x="109" y="884"/>
                    <a:pt x="150" y="893"/>
                    <a:pt x="187" y="893"/>
                  </a:cubicBezTo>
                  <a:cubicBezTo>
                    <a:pt x="239" y="893"/>
                    <a:pt x="281" y="876"/>
                    <a:pt x="301" y="837"/>
                  </a:cubicBezTo>
                  <a:cubicBezTo>
                    <a:pt x="548" y="528"/>
                    <a:pt x="910" y="333"/>
                    <a:pt x="1308" y="333"/>
                  </a:cubicBezTo>
                  <a:cubicBezTo>
                    <a:pt x="1339" y="333"/>
                    <a:pt x="1370" y="335"/>
                    <a:pt x="1401" y="337"/>
                  </a:cubicBezTo>
                  <a:cubicBezTo>
                    <a:pt x="1413" y="339"/>
                    <a:pt x="1423" y="339"/>
                    <a:pt x="1433" y="339"/>
                  </a:cubicBezTo>
                  <a:cubicBezTo>
                    <a:pt x="1638" y="339"/>
                    <a:pt x="1659" y="35"/>
                    <a:pt x="1468" y="3"/>
                  </a:cubicBezTo>
                  <a:cubicBezTo>
                    <a:pt x="1432" y="1"/>
                    <a:pt x="1397" y="0"/>
                    <a:pt x="13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676;p34">
              <a:extLst>
                <a:ext uri="{FF2B5EF4-FFF2-40B4-BE49-F238E27FC236}">
                  <a16:creationId xmlns:a16="http://schemas.microsoft.com/office/drawing/2014/main" id="{00D1061B-8A5C-DDFF-4D24-49BAB1657ED1}"/>
                </a:ext>
              </a:extLst>
            </p:cNvPr>
            <p:cNvSpPr/>
            <p:nvPr/>
          </p:nvSpPr>
          <p:spPr>
            <a:xfrm>
              <a:off x="5085475" y="2252050"/>
              <a:ext cx="251025" cy="467875"/>
            </a:xfrm>
            <a:custGeom>
              <a:avLst/>
              <a:gdLst/>
              <a:ahLst/>
              <a:cxnLst/>
              <a:rect l="l" t="t" r="r" b="b"/>
              <a:pathLst>
                <a:path w="10041" h="18715" extrusionOk="0">
                  <a:moveTo>
                    <a:pt x="2569" y="1"/>
                  </a:moveTo>
                  <a:lnTo>
                    <a:pt x="0" y="2502"/>
                  </a:lnTo>
                  <a:lnTo>
                    <a:pt x="3436" y="6205"/>
                  </a:lnTo>
                  <a:cubicBezTo>
                    <a:pt x="4003" y="6806"/>
                    <a:pt x="4570" y="7439"/>
                    <a:pt x="5104" y="8073"/>
                  </a:cubicBezTo>
                  <a:cubicBezTo>
                    <a:pt x="5638" y="8674"/>
                    <a:pt x="6171" y="9307"/>
                    <a:pt x="6572" y="9908"/>
                  </a:cubicBezTo>
                  <a:cubicBezTo>
                    <a:pt x="6639" y="9997"/>
                    <a:pt x="6721" y="10102"/>
                    <a:pt x="6768" y="10171"/>
                  </a:cubicBezTo>
                  <a:lnTo>
                    <a:pt x="6768" y="10171"/>
                  </a:lnTo>
                  <a:cubicBezTo>
                    <a:pt x="6723" y="10472"/>
                    <a:pt x="6691" y="10790"/>
                    <a:pt x="6638" y="11109"/>
                  </a:cubicBezTo>
                  <a:cubicBezTo>
                    <a:pt x="6572" y="11476"/>
                    <a:pt x="6505" y="11842"/>
                    <a:pt x="6405" y="12243"/>
                  </a:cubicBezTo>
                  <a:cubicBezTo>
                    <a:pt x="6338" y="12643"/>
                    <a:pt x="6205" y="13010"/>
                    <a:pt x="6105" y="13377"/>
                  </a:cubicBezTo>
                  <a:cubicBezTo>
                    <a:pt x="5871" y="14077"/>
                    <a:pt x="5571" y="14778"/>
                    <a:pt x="5237" y="15445"/>
                  </a:cubicBezTo>
                  <a:cubicBezTo>
                    <a:pt x="5037" y="15779"/>
                    <a:pt x="4837" y="16112"/>
                    <a:pt x="4637" y="16412"/>
                  </a:cubicBezTo>
                  <a:cubicBezTo>
                    <a:pt x="4537" y="16546"/>
                    <a:pt x="4403" y="16679"/>
                    <a:pt x="4303" y="16846"/>
                  </a:cubicBezTo>
                  <a:lnTo>
                    <a:pt x="4137" y="17013"/>
                  </a:lnTo>
                  <a:cubicBezTo>
                    <a:pt x="4070" y="17080"/>
                    <a:pt x="3970" y="17146"/>
                    <a:pt x="3970" y="17180"/>
                  </a:cubicBezTo>
                  <a:lnTo>
                    <a:pt x="4904" y="18714"/>
                  </a:lnTo>
                  <a:cubicBezTo>
                    <a:pt x="5071" y="18614"/>
                    <a:pt x="5171" y="18581"/>
                    <a:pt x="5271" y="18514"/>
                  </a:cubicBezTo>
                  <a:cubicBezTo>
                    <a:pt x="5371" y="18447"/>
                    <a:pt x="5504" y="18380"/>
                    <a:pt x="5604" y="18280"/>
                  </a:cubicBezTo>
                  <a:cubicBezTo>
                    <a:pt x="5804" y="18147"/>
                    <a:pt x="5971" y="17980"/>
                    <a:pt x="6171" y="17813"/>
                  </a:cubicBezTo>
                  <a:cubicBezTo>
                    <a:pt x="6538" y="17513"/>
                    <a:pt x="6872" y="17146"/>
                    <a:pt x="7172" y="16779"/>
                  </a:cubicBezTo>
                  <a:cubicBezTo>
                    <a:pt x="7772" y="16045"/>
                    <a:pt x="8273" y="15245"/>
                    <a:pt x="8706" y="14378"/>
                  </a:cubicBezTo>
                  <a:cubicBezTo>
                    <a:pt x="9107" y="13544"/>
                    <a:pt x="9440" y="12676"/>
                    <a:pt x="9674" y="11776"/>
                  </a:cubicBezTo>
                  <a:cubicBezTo>
                    <a:pt x="9807" y="11309"/>
                    <a:pt x="9907" y="10875"/>
                    <a:pt x="10007" y="10408"/>
                  </a:cubicBezTo>
                  <a:lnTo>
                    <a:pt x="10041" y="10341"/>
                  </a:lnTo>
                  <a:lnTo>
                    <a:pt x="10041" y="10275"/>
                  </a:lnTo>
                  <a:lnTo>
                    <a:pt x="10041" y="10241"/>
                  </a:lnTo>
                  <a:lnTo>
                    <a:pt x="10041" y="10141"/>
                  </a:lnTo>
                  <a:cubicBezTo>
                    <a:pt x="10041" y="10041"/>
                    <a:pt x="10041" y="9974"/>
                    <a:pt x="10041" y="9908"/>
                  </a:cubicBezTo>
                  <a:lnTo>
                    <a:pt x="10041" y="9741"/>
                  </a:lnTo>
                  <a:cubicBezTo>
                    <a:pt x="10007" y="9674"/>
                    <a:pt x="10007" y="9574"/>
                    <a:pt x="9974" y="9474"/>
                  </a:cubicBezTo>
                  <a:cubicBezTo>
                    <a:pt x="9941" y="9274"/>
                    <a:pt x="9874" y="9074"/>
                    <a:pt x="9774" y="8874"/>
                  </a:cubicBezTo>
                  <a:cubicBezTo>
                    <a:pt x="9640" y="8607"/>
                    <a:pt x="9507" y="8340"/>
                    <a:pt x="9374" y="8106"/>
                  </a:cubicBezTo>
                  <a:cubicBezTo>
                    <a:pt x="8873" y="7306"/>
                    <a:pt x="8340" y="6572"/>
                    <a:pt x="7772" y="5838"/>
                  </a:cubicBezTo>
                  <a:cubicBezTo>
                    <a:pt x="7239" y="5138"/>
                    <a:pt x="6672" y="4471"/>
                    <a:pt x="6105" y="3837"/>
                  </a:cubicBezTo>
                  <a:cubicBezTo>
                    <a:pt x="4970" y="2502"/>
                    <a:pt x="3803" y="1235"/>
                    <a:pt x="2569" y="1"/>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677;p34">
              <a:extLst>
                <a:ext uri="{FF2B5EF4-FFF2-40B4-BE49-F238E27FC236}">
                  <a16:creationId xmlns:a16="http://schemas.microsoft.com/office/drawing/2014/main" id="{D9CC56B5-C355-3335-A2EA-56101EA9B0DE}"/>
                </a:ext>
              </a:extLst>
            </p:cNvPr>
            <p:cNvSpPr/>
            <p:nvPr/>
          </p:nvSpPr>
          <p:spPr>
            <a:xfrm>
              <a:off x="5127175" y="2678225"/>
              <a:ext cx="103425" cy="85875"/>
            </a:xfrm>
            <a:custGeom>
              <a:avLst/>
              <a:gdLst/>
              <a:ahLst/>
              <a:cxnLst/>
              <a:rect l="l" t="t" r="r" b="b"/>
              <a:pathLst>
                <a:path w="4137" h="3435" extrusionOk="0">
                  <a:moveTo>
                    <a:pt x="2289" y="0"/>
                  </a:moveTo>
                  <a:cubicBezTo>
                    <a:pt x="1105" y="0"/>
                    <a:pt x="0" y="800"/>
                    <a:pt x="0" y="800"/>
                  </a:cubicBezTo>
                  <a:lnTo>
                    <a:pt x="1635" y="3435"/>
                  </a:lnTo>
                  <a:lnTo>
                    <a:pt x="4136" y="1133"/>
                  </a:lnTo>
                  <a:lnTo>
                    <a:pt x="2969" y="99"/>
                  </a:lnTo>
                  <a:cubicBezTo>
                    <a:pt x="2744" y="30"/>
                    <a:pt x="2515" y="0"/>
                    <a:pt x="2289" y="0"/>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678;p34">
              <a:extLst>
                <a:ext uri="{FF2B5EF4-FFF2-40B4-BE49-F238E27FC236}">
                  <a16:creationId xmlns:a16="http://schemas.microsoft.com/office/drawing/2014/main" id="{3A8F66D3-3514-C722-4B24-E75BF5E2A42F}"/>
                </a:ext>
              </a:extLst>
            </p:cNvPr>
            <p:cNvSpPr/>
            <p:nvPr/>
          </p:nvSpPr>
          <p:spPr>
            <a:xfrm>
              <a:off x="5091300" y="2697375"/>
              <a:ext cx="75925" cy="86050"/>
            </a:xfrm>
            <a:custGeom>
              <a:avLst/>
              <a:gdLst/>
              <a:ahLst/>
              <a:cxnLst/>
              <a:rect l="l" t="t" r="r" b="b"/>
              <a:pathLst>
                <a:path w="3037" h="3442" extrusionOk="0">
                  <a:moveTo>
                    <a:pt x="1402" y="0"/>
                  </a:moveTo>
                  <a:lnTo>
                    <a:pt x="334" y="1068"/>
                  </a:lnTo>
                  <a:cubicBezTo>
                    <a:pt x="1" y="1401"/>
                    <a:pt x="1" y="1935"/>
                    <a:pt x="334" y="2302"/>
                  </a:cubicBezTo>
                  <a:lnTo>
                    <a:pt x="1168" y="3169"/>
                  </a:lnTo>
                  <a:cubicBezTo>
                    <a:pt x="1330" y="3349"/>
                    <a:pt x="1550" y="3442"/>
                    <a:pt x="1776" y="3442"/>
                  </a:cubicBezTo>
                  <a:cubicBezTo>
                    <a:pt x="1969" y="3442"/>
                    <a:pt x="2167" y="3374"/>
                    <a:pt x="2336" y="3236"/>
                  </a:cubicBezTo>
                  <a:lnTo>
                    <a:pt x="3036" y="2669"/>
                  </a:lnTo>
                  <a:lnTo>
                    <a:pt x="1402" y="0"/>
                  </a:ln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679;p34">
              <a:extLst>
                <a:ext uri="{FF2B5EF4-FFF2-40B4-BE49-F238E27FC236}">
                  <a16:creationId xmlns:a16="http://schemas.microsoft.com/office/drawing/2014/main" id="{0C24DAFB-5671-B315-4093-2731FECCF29E}"/>
                </a:ext>
              </a:extLst>
            </p:cNvPr>
            <p:cNvSpPr/>
            <p:nvPr/>
          </p:nvSpPr>
          <p:spPr>
            <a:xfrm>
              <a:off x="5003750" y="2196050"/>
              <a:ext cx="191825" cy="198625"/>
            </a:xfrm>
            <a:custGeom>
              <a:avLst/>
              <a:gdLst/>
              <a:ahLst/>
              <a:cxnLst/>
              <a:rect l="l" t="t" r="r" b="b"/>
              <a:pathLst>
                <a:path w="7673" h="7945" extrusionOk="0">
                  <a:moveTo>
                    <a:pt x="3025" y="1"/>
                  </a:moveTo>
                  <a:cubicBezTo>
                    <a:pt x="1555" y="1"/>
                    <a:pt x="374" y="871"/>
                    <a:pt x="200" y="2107"/>
                  </a:cubicBezTo>
                  <a:cubicBezTo>
                    <a:pt x="0" y="3608"/>
                    <a:pt x="3970" y="7945"/>
                    <a:pt x="3970" y="7945"/>
                  </a:cubicBezTo>
                  <a:lnTo>
                    <a:pt x="7672" y="3308"/>
                  </a:lnTo>
                  <a:cubicBezTo>
                    <a:pt x="7672" y="3308"/>
                    <a:pt x="5971" y="873"/>
                    <a:pt x="4637" y="339"/>
                  </a:cubicBezTo>
                  <a:cubicBezTo>
                    <a:pt x="4085" y="106"/>
                    <a:pt x="3538" y="1"/>
                    <a:pt x="3025"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680;p34">
              <a:extLst>
                <a:ext uri="{FF2B5EF4-FFF2-40B4-BE49-F238E27FC236}">
                  <a16:creationId xmlns:a16="http://schemas.microsoft.com/office/drawing/2014/main" id="{E8166425-9BB3-6C2A-CFAC-746ED803168F}"/>
                </a:ext>
              </a:extLst>
            </p:cNvPr>
            <p:cNvSpPr/>
            <p:nvPr/>
          </p:nvSpPr>
          <p:spPr>
            <a:xfrm>
              <a:off x="4880325" y="1932650"/>
              <a:ext cx="16700" cy="8900"/>
            </a:xfrm>
            <a:custGeom>
              <a:avLst/>
              <a:gdLst/>
              <a:ahLst/>
              <a:cxnLst/>
              <a:rect l="l" t="t" r="r" b="b"/>
              <a:pathLst>
                <a:path w="668" h="356" extrusionOk="0">
                  <a:moveTo>
                    <a:pt x="0" y="1"/>
                  </a:moveTo>
                  <a:cubicBezTo>
                    <a:pt x="0" y="1"/>
                    <a:pt x="188" y="355"/>
                    <a:pt x="448" y="355"/>
                  </a:cubicBezTo>
                  <a:cubicBezTo>
                    <a:pt x="517" y="355"/>
                    <a:pt x="591" y="331"/>
                    <a:pt x="668" y="268"/>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681;p34">
              <a:extLst>
                <a:ext uri="{FF2B5EF4-FFF2-40B4-BE49-F238E27FC236}">
                  <a16:creationId xmlns:a16="http://schemas.microsoft.com/office/drawing/2014/main" id="{DADDB295-6D1D-57A3-1BD8-350EACCAD72F}"/>
                </a:ext>
              </a:extLst>
            </p:cNvPr>
            <p:cNvSpPr/>
            <p:nvPr/>
          </p:nvSpPr>
          <p:spPr>
            <a:xfrm>
              <a:off x="2453100" y="1866775"/>
              <a:ext cx="288225" cy="147725"/>
            </a:xfrm>
            <a:custGeom>
              <a:avLst/>
              <a:gdLst/>
              <a:ahLst/>
              <a:cxnLst/>
              <a:rect l="l" t="t" r="r" b="b"/>
              <a:pathLst>
                <a:path w="11529" h="5909" extrusionOk="0">
                  <a:moveTo>
                    <a:pt x="3122" y="1"/>
                  </a:moveTo>
                  <a:cubicBezTo>
                    <a:pt x="1727" y="1548"/>
                    <a:pt x="1" y="5908"/>
                    <a:pt x="4164" y="5908"/>
                  </a:cubicBezTo>
                  <a:cubicBezTo>
                    <a:pt x="4579" y="5908"/>
                    <a:pt x="5053" y="5865"/>
                    <a:pt x="5591" y="5771"/>
                  </a:cubicBezTo>
                  <a:cubicBezTo>
                    <a:pt x="11528" y="477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682;p34">
              <a:extLst>
                <a:ext uri="{FF2B5EF4-FFF2-40B4-BE49-F238E27FC236}">
                  <a16:creationId xmlns:a16="http://schemas.microsoft.com/office/drawing/2014/main" id="{2319985B-3F95-F2E0-F256-61AA459A3697}"/>
                </a:ext>
              </a:extLst>
            </p:cNvPr>
            <p:cNvSpPr/>
            <p:nvPr/>
          </p:nvSpPr>
          <p:spPr>
            <a:xfrm>
              <a:off x="2392725" y="1617100"/>
              <a:ext cx="192250" cy="132125"/>
            </a:xfrm>
            <a:custGeom>
              <a:avLst/>
              <a:gdLst/>
              <a:ahLst/>
              <a:cxnLst/>
              <a:rect l="l" t="t" r="r" b="b"/>
              <a:pathLst>
                <a:path w="7690" h="5285" extrusionOk="0">
                  <a:moveTo>
                    <a:pt x="3401" y="0"/>
                  </a:moveTo>
                  <a:cubicBezTo>
                    <a:pt x="2861" y="0"/>
                    <a:pt x="2368" y="296"/>
                    <a:pt x="2001" y="1015"/>
                  </a:cubicBezTo>
                  <a:cubicBezTo>
                    <a:pt x="0" y="4884"/>
                    <a:pt x="7405" y="5284"/>
                    <a:pt x="7405" y="5284"/>
                  </a:cubicBezTo>
                  <a:cubicBezTo>
                    <a:pt x="7690" y="3525"/>
                    <a:pt x="5266" y="0"/>
                    <a:pt x="3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683;p34">
              <a:extLst>
                <a:ext uri="{FF2B5EF4-FFF2-40B4-BE49-F238E27FC236}">
                  <a16:creationId xmlns:a16="http://schemas.microsoft.com/office/drawing/2014/main" id="{CCB48D89-C8EE-6617-3078-1AFBC1495352}"/>
                </a:ext>
              </a:extLst>
            </p:cNvPr>
            <p:cNvSpPr/>
            <p:nvPr/>
          </p:nvSpPr>
          <p:spPr>
            <a:xfrm>
              <a:off x="2456100" y="1608850"/>
              <a:ext cx="187000" cy="174550"/>
            </a:xfrm>
            <a:custGeom>
              <a:avLst/>
              <a:gdLst/>
              <a:ahLst/>
              <a:cxnLst/>
              <a:rect l="l" t="t" r="r" b="b"/>
              <a:pathLst>
                <a:path w="7480" h="6982" extrusionOk="0">
                  <a:moveTo>
                    <a:pt x="4847" y="1"/>
                  </a:moveTo>
                  <a:cubicBezTo>
                    <a:pt x="4643" y="1"/>
                    <a:pt x="4417" y="36"/>
                    <a:pt x="4170" y="110"/>
                  </a:cubicBezTo>
                  <a:cubicBezTo>
                    <a:pt x="0" y="1378"/>
                    <a:pt x="4904" y="6982"/>
                    <a:pt x="4904" y="6982"/>
                  </a:cubicBezTo>
                  <a:cubicBezTo>
                    <a:pt x="6637" y="5775"/>
                    <a:pt x="7480" y="1"/>
                    <a:pt x="4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684;p34">
              <a:extLst>
                <a:ext uri="{FF2B5EF4-FFF2-40B4-BE49-F238E27FC236}">
                  <a16:creationId xmlns:a16="http://schemas.microsoft.com/office/drawing/2014/main" id="{F8061A7C-93BC-1EDF-892A-8019E94B3CB4}"/>
                </a:ext>
              </a:extLst>
            </p:cNvPr>
            <p:cNvSpPr/>
            <p:nvPr/>
          </p:nvSpPr>
          <p:spPr>
            <a:xfrm>
              <a:off x="2727125" y="2278750"/>
              <a:ext cx="276050" cy="365375"/>
            </a:xfrm>
            <a:custGeom>
              <a:avLst/>
              <a:gdLst/>
              <a:ahLst/>
              <a:cxnLst/>
              <a:rect l="l" t="t" r="r" b="b"/>
              <a:pathLst>
                <a:path w="11042" h="14615" extrusionOk="0">
                  <a:moveTo>
                    <a:pt x="267" y="0"/>
                  </a:moveTo>
                  <a:cubicBezTo>
                    <a:pt x="200" y="500"/>
                    <a:pt x="167" y="934"/>
                    <a:pt x="134" y="1401"/>
                  </a:cubicBezTo>
                  <a:cubicBezTo>
                    <a:pt x="100" y="1835"/>
                    <a:pt x="34" y="2302"/>
                    <a:pt x="34" y="2735"/>
                  </a:cubicBezTo>
                  <a:cubicBezTo>
                    <a:pt x="0" y="3636"/>
                    <a:pt x="34" y="4537"/>
                    <a:pt x="67" y="5471"/>
                  </a:cubicBezTo>
                  <a:cubicBezTo>
                    <a:pt x="167" y="7272"/>
                    <a:pt x="401" y="9107"/>
                    <a:pt x="801" y="10875"/>
                  </a:cubicBezTo>
                  <a:cubicBezTo>
                    <a:pt x="901" y="11308"/>
                    <a:pt x="1034" y="11775"/>
                    <a:pt x="1134" y="12209"/>
                  </a:cubicBezTo>
                  <a:lnTo>
                    <a:pt x="1168" y="12309"/>
                  </a:lnTo>
                  <a:lnTo>
                    <a:pt x="1201" y="12442"/>
                  </a:lnTo>
                  <a:cubicBezTo>
                    <a:pt x="1234" y="12509"/>
                    <a:pt x="1268" y="12609"/>
                    <a:pt x="1301" y="12709"/>
                  </a:cubicBezTo>
                  <a:cubicBezTo>
                    <a:pt x="1368" y="12876"/>
                    <a:pt x="1468" y="13043"/>
                    <a:pt x="1568" y="13243"/>
                  </a:cubicBezTo>
                  <a:cubicBezTo>
                    <a:pt x="1802" y="13576"/>
                    <a:pt x="2135" y="13877"/>
                    <a:pt x="2469" y="14110"/>
                  </a:cubicBezTo>
                  <a:cubicBezTo>
                    <a:pt x="3019" y="14447"/>
                    <a:pt x="3654" y="14615"/>
                    <a:pt x="4295" y="14615"/>
                  </a:cubicBezTo>
                  <a:cubicBezTo>
                    <a:pt x="4353" y="14615"/>
                    <a:pt x="4412" y="14613"/>
                    <a:pt x="4470" y="14611"/>
                  </a:cubicBezTo>
                  <a:cubicBezTo>
                    <a:pt x="5004" y="14611"/>
                    <a:pt x="5538" y="14544"/>
                    <a:pt x="6071" y="14410"/>
                  </a:cubicBezTo>
                  <a:cubicBezTo>
                    <a:pt x="6972" y="14144"/>
                    <a:pt x="7873" y="13810"/>
                    <a:pt x="8706" y="13376"/>
                  </a:cubicBezTo>
                  <a:cubicBezTo>
                    <a:pt x="9107" y="13176"/>
                    <a:pt x="9507" y="12943"/>
                    <a:pt x="9874" y="12709"/>
                  </a:cubicBezTo>
                  <a:cubicBezTo>
                    <a:pt x="10274" y="12476"/>
                    <a:pt x="10641" y="12242"/>
                    <a:pt x="11041" y="11975"/>
                  </a:cubicBezTo>
                  <a:lnTo>
                    <a:pt x="10241" y="10508"/>
                  </a:lnTo>
                  <a:cubicBezTo>
                    <a:pt x="8740" y="11141"/>
                    <a:pt x="7172" y="11575"/>
                    <a:pt x="5571" y="11842"/>
                  </a:cubicBezTo>
                  <a:cubicBezTo>
                    <a:pt x="5404" y="11859"/>
                    <a:pt x="5237" y="11867"/>
                    <a:pt x="5071" y="11867"/>
                  </a:cubicBezTo>
                  <a:cubicBezTo>
                    <a:pt x="4904" y="11867"/>
                    <a:pt x="4737" y="11859"/>
                    <a:pt x="4570" y="11842"/>
                  </a:cubicBezTo>
                  <a:cubicBezTo>
                    <a:pt x="4270" y="11809"/>
                    <a:pt x="4070" y="11708"/>
                    <a:pt x="4070" y="11675"/>
                  </a:cubicBezTo>
                  <a:lnTo>
                    <a:pt x="4070" y="11642"/>
                  </a:lnTo>
                  <a:cubicBezTo>
                    <a:pt x="4070" y="11608"/>
                    <a:pt x="4070" y="11608"/>
                    <a:pt x="4070" y="11575"/>
                  </a:cubicBezTo>
                  <a:lnTo>
                    <a:pt x="4070" y="11442"/>
                  </a:lnTo>
                  <a:cubicBezTo>
                    <a:pt x="3970" y="11041"/>
                    <a:pt x="3903" y="10674"/>
                    <a:pt x="3836" y="10241"/>
                  </a:cubicBezTo>
                  <a:cubicBezTo>
                    <a:pt x="3569" y="8640"/>
                    <a:pt x="3436" y="6972"/>
                    <a:pt x="3403" y="5337"/>
                  </a:cubicBezTo>
                  <a:cubicBezTo>
                    <a:pt x="3369" y="4537"/>
                    <a:pt x="3403" y="3703"/>
                    <a:pt x="3403" y="2869"/>
                  </a:cubicBezTo>
                  <a:cubicBezTo>
                    <a:pt x="3436" y="2435"/>
                    <a:pt x="3436" y="2002"/>
                    <a:pt x="3469" y="1601"/>
                  </a:cubicBezTo>
                  <a:cubicBezTo>
                    <a:pt x="3503" y="1201"/>
                    <a:pt x="3536" y="767"/>
                    <a:pt x="3569" y="434"/>
                  </a:cubicBezTo>
                  <a:lnTo>
                    <a:pt x="267"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685;p34">
              <a:extLst>
                <a:ext uri="{FF2B5EF4-FFF2-40B4-BE49-F238E27FC236}">
                  <a16:creationId xmlns:a16="http://schemas.microsoft.com/office/drawing/2014/main" id="{D2B74817-A67D-473A-37F7-1DE653137862}"/>
                </a:ext>
              </a:extLst>
            </p:cNvPr>
            <p:cNvSpPr/>
            <p:nvPr/>
          </p:nvSpPr>
          <p:spPr>
            <a:xfrm>
              <a:off x="2671250" y="2178625"/>
              <a:ext cx="165975" cy="231075"/>
            </a:xfrm>
            <a:custGeom>
              <a:avLst/>
              <a:gdLst/>
              <a:ahLst/>
              <a:cxnLst/>
              <a:rect l="l" t="t" r="r" b="b"/>
              <a:pathLst>
                <a:path w="6639" h="9243" extrusionOk="0">
                  <a:moveTo>
                    <a:pt x="3518" y="0"/>
                  </a:moveTo>
                  <a:cubicBezTo>
                    <a:pt x="2703" y="0"/>
                    <a:pt x="2028" y="377"/>
                    <a:pt x="1268" y="1136"/>
                  </a:cubicBezTo>
                  <a:cubicBezTo>
                    <a:pt x="0" y="2404"/>
                    <a:pt x="968" y="9242"/>
                    <a:pt x="968" y="9242"/>
                  </a:cubicBezTo>
                  <a:lnTo>
                    <a:pt x="6638" y="6674"/>
                  </a:lnTo>
                  <a:cubicBezTo>
                    <a:pt x="6638" y="6674"/>
                    <a:pt x="6638" y="1070"/>
                    <a:pt x="5404" y="503"/>
                  </a:cubicBezTo>
                  <a:cubicBezTo>
                    <a:pt x="4669" y="168"/>
                    <a:pt x="4063" y="0"/>
                    <a:pt x="35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686;p34">
              <a:extLst>
                <a:ext uri="{FF2B5EF4-FFF2-40B4-BE49-F238E27FC236}">
                  <a16:creationId xmlns:a16="http://schemas.microsoft.com/office/drawing/2014/main" id="{49A63477-2953-BE34-847E-2E3ADB4795C7}"/>
                </a:ext>
              </a:extLst>
            </p:cNvPr>
            <p:cNvSpPr/>
            <p:nvPr/>
          </p:nvSpPr>
          <p:spPr>
            <a:xfrm>
              <a:off x="2742125" y="2221200"/>
              <a:ext cx="77575" cy="167650"/>
            </a:xfrm>
            <a:custGeom>
              <a:avLst/>
              <a:gdLst/>
              <a:ahLst/>
              <a:cxnLst/>
              <a:rect l="l" t="t" r="r" b="b"/>
              <a:pathLst>
                <a:path w="3103" h="6706" extrusionOk="0">
                  <a:moveTo>
                    <a:pt x="2236" y="0"/>
                  </a:moveTo>
                  <a:lnTo>
                    <a:pt x="1" y="6705"/>
                  </a:lnTo>
                  <a:lnTo>
                    <a:pt x="3103" y="5304"/>
                  </a:lnTo>
                  <a:lnTo>
                    <a:pt x="2236" y="0"/>
                  </a:ln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687;p34">
              <a:extLst>
                <a:ext uri="{FF2B5EF4-FFF2-40B4-BE49-F238E27FC236}">
                  <a16:creationId xmlns:a16="http://schemas.microsoft.com/office/drawing/2014/main" id="{1B351AAD-A8F4-9E90-6F20-9397071898E1}"/>
                </a:ext>
              </a:extLst>
            </p:cNvPr>
            <p:cNvSpPr/>
            <p:nvPr/>
          </p:nvSpPr>
          <p:spPr>
            <a:xfrm>
              <a:off x="2964800" y="2494725"/>
              <a:ext cx="77575" cy="98775"/>
            </a:xfrm>
            <a:custGeom>
              <a:avLst/>
              <a:gdLst/>
              <a:ahLst/>
              <a:cxnLst/>
              <a:rect l="l" t="t" r="r" b="b"/>
              <a:pathLst>
                <a:path w="3103" h="3951" extrusionOk="0">
                  <a:moveTo>
                    <a:pt x="2368" y="1"/>
                  </a:moveTo>
                  <a:lnTo>
                    <a:pt x="0" y="2569"/>
                  </a:lnTo>
                  <a:lnTo>
                    <a:pt x="300" y="3870"/>
                  </a:lnTo>
                  <a:cubicBezTo>
                    <a:pt x="468" y="3926"/>
                    <a:pt x="638" y="3950"/>
                    <a:pt x="809" y="3950"/>
                  </a:cubicBezTo>
                  <a:cubicBezTo>
                    <a:pt x="1963" y="3950"/>
                    <a:pt x="3102" y="2836"/>
                    <a:pt x="3102" y="2836"/>
                  </a:cubicBezTo>
                  <a:lnTo>
                    <a:pt x="2368"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688;p34">
              <a:extLst>
                <a:ext uri="{FF2B5EF4-FFF2-40B4-BE49-F238E27FC236}">
                  <a16:creationId xmlns:a16="http://schemas.microsoft.com/office/drawing/2014/main" id="{DB9F6603-1B8E-4E5D-715F-CE98AB5047C9}"/>
                </a:ext>
              </a:extLst>
            </p:cNvPr>
            <p:cNvSpPr/>
            <p:nvPr/>
          </p:nvSpPr>
          <p:spPr>
            <a:xfrm>
              <a:off x="3024000" y="2479750"/>
              <a:ext cx="48400" cy="85875"/>
            </a:xfrm>
            <a:custGeom>
              <a:avLst/>
              <a:gdLst/>
              <a:ahLst/>
              <a:cxnLst/>
              <a:rect l="l" t="t" r="r" b="b"/>
              <a:pathLst>
                <a:path w="1936" h="3435" extrusionOk="0">
                  <a:moveTo>
                    <a:pt x="888" y="0"/>
                  </a:moveTo>
                  <a:cubicBezTo>
                    <a:pt x="742" y="0"/>
                    <a:pt x="593" y="52"/>
                    <a:pt x="467" y="166"/>
                  </a:cubicBezTo>
                  <a:lnTo>
                    <a:pt x="0" y="600"/>
                  </a:lnTo>
                  <a:lnTo>
                    <a:pt x="734" y="3435"/>
                  </a:lnTo>
                  <a:lnTo>
                    <a:pt x="1702" y="2534"/>
                  </a:lnTo>
                  <a:cubicBezTo>
                    <a:pt x="1868" y="2401"/>
                    <a:pt x="1935" y="2134"/>
                    <a:pt x="1868" y="1934"/>
                  </a:cubicBezTo>
                  <a:lnTo>
                    <a:pt x="1535" y="500"/>
                  </a:lnTo>
                  <a:cubicBezTo>
                    <a:pt x="1447" y="192"/>
                    <a:pt x="1171" y="0"/>
                    <a:pt x="888" y="0"/>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689;p34">
              <a:extLst>
                <a:ext uri="{FF2B5EF4-FFF2-40B4-BE49-F238E27FC236}">
                  <a16:creationId xmlns:a16="http://schemas.microsoft.com/office/drawing/2014/main" id="{42700C8E-FA23-74A1-A414-4A30A1472253}"/>
                </a:ext>
              </a:extLst>
            </p:cNvPr>
            <p:cNvSpPr/>
            <p:nvPr/>
          </p:nvSpPr>
          <p:spPr>
            <a:xfrm>
              <a:off x="2372700" y="2114450"/>
              <a:ext cx="452850" cy="553750"/>
            </a:xfrm>
            <a:custGeom>
              <a:avLst/>
              <a:gdLst/>
              <a:ahLst/>
              <a:cxnLst/>
              <a:rect l="l" t="t" r="r" b="b"/>
              <a:pathLst>
                <a:path w="18114" h="22150" extrusionOk="0">
                  <a:moveTo>
                    <a:pt x="2802" y="1"/>
                  </a:moveTo>
                  <a:cubicBezTo>
                    <a:pt x="1835" y="1"/>
                    <a:pt x="1068" y="768"/>
                    <a:pt x="1135" y="1735"/>
                  </a:cubicBezTo>
                  <a:cubicBezTo>
                    <a:pt x="1635" y="11709"/>
                    <a:pt x="1068" y="14911"/>
                    <a:pt x="0" y="19915"/>
                  </a:cubicBezTo>
                  <a:lnTo>
                    <a:pt x="13043" y="22150"/>
                  </a:lnTo>
                  <a:cubicBezTo>
                    <a:pt x="16946" y="10909"/>
                    <a:pt x="17880" y="6272"/>
                    <a:pt x="18047" y="4337"/>
                  </a:cubicBezTo>
                  <a:cubicBezTo>
                    <a:pt x="18113" y="3603"/>
                    <a:pt x="17680" y="2903"/>
                    <a:pt x="16979" y="2669"/>
                  </a:cubicBezTo>
                  <a:cubicBezTo>
                    <a:pt x="15945" y="2269"/>
                    <a:pt x="14244" y="1669"/>
                    <a:pt x="12643" y="1268"/>
                  </a:cubicBezTo>
                  <a:cubicBezTo>
                    <a:pt x="10708" y="768"/>
                    <a:pt x="8707" y="434"/>
                    <a:pt x="6705" y="234"/>
                  </a:cubicBezTo>
                  <a:cubicBezTo>
                    <a:pt x="5404" y="101"/>
                    <a:pt x="4103" y="1"/>
                    <a:pt x="2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690;p34">
              <a:extLst>
                <a:ext uri="{FF2B5EF4-FFF2-40B4-BE49-F238E27FC236}">
                  <a16:creationId xmlns:a16="http://schemas.microsoft.com/office/drawing/2014/main" id="{2DE6DE40-8B07-FF4B-DF33-135C538E0ED2}"/>
                </a:ext>
              </a:extLst>
            </p:cNvPr>
            <p:cNvSpPr/>
            <p:nvPr/>
          </p:nvSpPr>
          <p:spPr>
            <a:xfrm>
              <a:off x="2403550" y="2227875"/>
              <a:ext cx="53400" cy="177650"/>
            </a:xfrm>
            <a:custGeom>
              <a:avLst/>
              <a:gdLst/>
              <a:ahLst/>
              <a:cxnLst/>
              <a:rect l="l" t="t" r="r" b="b"/>
              <a:pathLst>
                <a:path w="2136" h="7106" extrusionOk="0">
                  <a:moveTo>
                    <a:pt x="134" y="0"/>
                  </a:moveTo>
                  <a:lnTo>
                    <a:pt x="34" y="267"/>
                  </a:lnTo>
                  <a:cubicBezTo>
                    <a:pt x="134" y="3069"/>
                    <a:pt x="101" y="5237"/>
                    <a:pt x="1" y="7105"/>
                  </a:cubicBezTo>
                  <a:cubicBezTo>
                    <a:pt x="801" y="6338"/>
                    <a:pt x="1335" y="5371"/>
                    <a:pt x="1602" y="4303"/>
                  </a:cubicBezTo>
                  <a:cubicBezTo>
                    <a:pt x="2136" y="1968"/>
                    <a:pt x="1268" y="501"/>
                    <a:pt x="134" y="0"/>
                  </a:cubicBez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691;p34">
              <a:extLst>
                <a:ext uri="{FF2B5EF4-FFF2-40B4-BE49-F238E27FC236}">
                  <a16:creationId xmlns:a16="http://schemas.microsoft.com/office/drawing/2014/main" id="{2486037A-961F-610A-39EA-51E86841B30B}"/>
                </a:ext>
              </a:extLst>
            </p:cNvPr>
            <p:cNvSpPr/>
            <p:nvPr/>
          </p:nvSpPr>
          <p:spPr>
            <a:xfrm>
              <a:off x="2540325" y="1956000"/>
              <a:ext cx="182650" cy="261050"/>
            </a:xfrm>
            <a:custGeom>
              <a:avLst/>
              <a:gdLst/>
              <a:ahLst/>
              <a:cxnLst/>
              <a:rect l="l" t="t" r="r" b="b"/>
              <a:pathLst>
                <a:path w="7306" h="10442" extrusionOk="0">
                  <a:moveTo>
                    <a:pt x="1735" y="1"/>
                  </a:moveTo>
                  <a:lnTo>
                    <a:pt x="1735" y="1"/>
                  </a:lnTo>
                  <a:cubicBezTo>
                    <a:pt x="1802" y="2002"/>
                    <a:pt x="1568" y="5538"/>
                    <a:pt x="0" y="6572"/>
                  </a:cubicBezTo>
                  <a:cubicBezTo>
                    <a:pt x="0" y="6572"/>
                    <a:pt x="1134" y="8007"/>
                    <a:pt x="4303" y="10442"/>
                  </a:cubicBezTo>
                  <a:cubicBezTo>
                    <a:pt x="7305" y="8774"/>
                    <a:pt x="5938" y="7606"/>
                    <a:pt x="5938" y="7606"/>
                  </a:cubicBezTo>
                  <a:cubicBezTo>
                    <a:pt x="3903" y="6739"/>
                    <a:pt x="4237" y="5171"/>
                    <a:pt x="4837" y="3737"/>
                  </a:cubicBezTo>
                  <a:lnTo>
                    <a:pt x="1735"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692;p34">
              <a:extLst>
                <a:ext uri="{FF2B5EF4-FFF2-40B4-BE49-F238E27FC236}">
                  <a16:creationId xmlns:a16="http://schemas.microsoft.com/office/drawing/2014/main" id="{E6CEECAF-64E8-09FD-C6DE-B47121CE26E3}"/>
                </a:ext>
              </a:extLst>
            </p:cNvPr>
            <p:cNvSpPr/>
            <p:nvPr/>
          </p:nvSpPr>
          <p:spPr>
            <a:xfrm>
              <a:off x="2602875" y="1994375"/>
              <a:ext cx="58400" cy="80900"/>
            </a:xfrm>
            <a:custGeom>
              <a:avLst/>
              <a:gdLst/>
              <a:ahLst/>
              <a:cxnLst/>
              <a:rect l="l" t="t" r="r" b="b"/>
              <a:pathLst>
                <a:path w="2336" h="3236" extrusionOk="0">
                  <a:moveTo>
                    <a:pt x="500" y="0"/>
                  </a:moveTo>
                  <a:cubicBezTo>
                    <a:pt x="400" y="200"/>
                    <a:pt x="0" y="734"/>
                    <a:pt x="0" y="1134"/>
                  </a:cubicBezTo>
                  <a:cubicBezTo>
                    <a:pt x="33" y="2068"/>
                    <a:pt x="1201" y="2969"/>
                    <a:pt x="2001" y="3236"/>
                  </a:cubicBezTo>
                  <a:cubicBezTo>
                    <a:pt x="2068" y="2869"/>
                    <a:pt x="2202" y="2535"/>
                    <a:pt x="2335" y="2202"/>
                  </a:cubicBezTo>
                  <a:lnTo>
                    <a:pt x="500" y="0"/>
                  </a:ln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693;p34">
              <a:extLst>
                <a:ext uri="{FF2B5EF4-FFF2-40B4-BE49-F238E27FC236}">
                  <a16:creationId xmlns:a16="http://schemas.microsoft.com/office/drawing/2014/main" id="{C358C06E-CB35-44C9-7B11-92C3BA4DCEE0}"/>
                </a:ext>
              </a:extLst>
            </p:cNvPr>
            <p:cNvSpPr/>
            <p:nvPr/>
          </p:nvSpPr>
          <p:spPr>
            <a:xfrm>
              <a:off x="2540575" y="1747175"/>
              <a:ext cx="246600" cy="310675"/>
            </a:xfrm>
            <a:custGeom>
              <a:avLst/>
              <a:gdLst/>
              <a:ahLst/>
              <a:cxnLst/>
              <a:rect l="l" t="t" r="r" b="b"/>
              <a:pathLst>
                <a:path w="9864" h="12427" extrusionOk="0">
                  <a:moveTo>
                    <a:pt x="4586" y="1"/>
                  </a:moveTo>
                  <a:cubicBezTo>
                    <a:pt x="2146" y="1"/>
                    <a:pt x="1" y="2068"/>
                    <a:pt x="190" y="4751"/>
                  </a:cubicBezTo>
                  <a:cubicBezTo>
                    <a:pt x="357" y="7954"/>
                    <a:pt x="391" y="9321"/>
                    <a:pt x="1992" y="10989"/>
                  </a:cubicBezTo>
                  <a:cubicBezTo>
                    <a:pt x="2946" y="11969"/>
                    <a:pt x="4130" y="12427"/>
                    <a:pt x="5266" y="12427"/>
                  </a:cubicBezTo>
                  <a:cubicBezTo>
                    <a:pt x="7029" y="12427"/>
                    <a:pt x="8676" y="11323"/>
                    <a:pt x="9163" y="9355"/>
                  </a:cubicBezTo>
                  <a:cubicBezTo>
                    <a:pt x="9864" y="6452"/>
                    <a:pt x="9464" y="1649"/>
                    <a:pt x="6295" y="348"/>
                  </a:cubicBezTo>
                  <a:cubicBezTo>
                    <a:pt x="5726" y="111"/>
                    <a:pt x="5148" y="1"/>
                    <a:pt x="4586"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694;p34">
              <a:extLst>
                <a:ext uri="{FF2B5EF4-FFF2-40B4-BE49-F238E27FC236}">
                  <a16:creationId xmlns:a16="http://schemas.microsoft.com/office/drawing/2014/main" id="{13CE77D7-89E3-10BA-1980-EC38A709F1C2}"/>
                </a:ext>
              </a:extLst>
            </p:cNvPr>
            <p:cNvSpPr/>
            <p:nvPr/>
          </p:nvSpPr>
          <p:spPr>
            <a:xfrm>
              <a:off x="2365000" y="1678950"/>
              <a:ext cx="470250" cy="240425"/>
            </a:xfrm>
            <a:custGeom>
              <a:avLst/>
              <a:gdLst/>
              <a:ahLst/>
              <a:cxnLst/>
              <a:rect l="l" t="t" r="r" b="b"/>
              <a:pathLst>
                <a:path w="18810" h="9617" extrusionOk="0">
                  <a:moveTo>
                    <a:pt x="11743" y="1"/>
                  </a:moveTo>
                  <a:cubicBezTo>
                    <a:pt x="10229" y="1"/>
                    <a:pt x="8716" y="550"/>
                    <a:pt x="7847" y="1743"/>
                  </a:cubicBezTo>
                  <a:cubicBezTo>
                    <a:pt x="7827" y="1742"/>
                    <a:pt x="7806" y="1742"/>
                    <a:pt x="7786" y="1742"/>
                  </a:cubicBezTo>
                  <a:cubicBezTo>
                    <a:pt x="5259" y="1742"/>
                    <a:pt x="0" y="5777"/>
                    <a:pt x="7180" y="9615"/>
                  </a:cubicBezTo>
                  <a:cubicBezTo>
                    <a:pt x="7197" y="9616"/>
                    <a:pt x="7215" y="9616"/>
                    <a:pt x="7232" y="9616"/>
                  </a:cubicBezTo>
                  <a:cubicBezTo>
                    <a:pt x="8620" y="9616"/>
                    <a:pt x="10174" y="6998"/>
                    <a:pt x="9515" y="5812"/>
                  </a:cubicBezTo>
                  <a:cubicBezTo>
                    <a:pt x="10249" y="5646"/>
                    <a:pt x="13384" y="5979"/>
                    <a:pt x="13351" y="4845"/>
                  </a:cubicBezTo>
                  <a:lnTo>
                    <a:pt x="13351" y="4845"/>
                  </a:lnTo>
                  <a:cubicBezTo>
                    <a:pt x="14016" y="5304"/>
                    <a:pt x="15064" y="5560"/>
                    <a:pt x="16035" y="5560"/>
                  </a:cubicBezTo>
                  <a:cubicBezTo>
                    <a:pt x="17110" y="5560"/>
                    <a:pt x="18092" y="5246"/>
                    <a:pt x="18355" y="4545"/>
                  </a:cubicBezTo>
                  <a:cubicBezTo>
                    <a:pt x="18810" y="3407"/>
                    <a:pt x="18028" y="2343"/>
                    <a:pt x="16837" y="2343"/>
                  </a:cubicBezTo>
                  <a:cubicBezTo>
                    <a:pt x="16631" y="2343"/>
                    <a:pt x="16413" y="2374"/>
                    <a:pt x="16186" y="2443"/>
                  </a:cubicBezTo>
                  <a:cubicBezTo>
                    <a:pt x="15572" y="879"/>
                    <a:pt x="13657" y="1"/>
                    <a:pt x="11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695;p34">
              <a:extLst>
                <a:ext uri="{FF2B5EF4-FFF2-40B4-BE49-F238E27FC236}">
                  <a16:creationId xmlns:a16="http://schemas.microsoft.com/office/drawing/2014/main" id="{A6CF5014-6F18-EB37-BDC5-6FB68E7540E1}"/>
                </a:ext>
              </a:extLst>
            </p:cNvPr>
            <p:cNvSpPr/>
            <p:nvPr/>
          </p:nvSpPr>
          <p:spPr>
            <a:xfrm>
              <a:off x="2685425" y="1875950"/>
              <a:ext cx="15025" cy="23375"/>
            </a:xfrm>
            <a:custGeom>
              <a:avLst/>
              <a:gdLst/>
              <a:ahLst/>
              <a:cxnLst/>
              <a:rect l="l" t="t" r="r" b="b"/>
              <a:pathLst>
                <a:path w="601" h="935" extrusionOk="0">
                  <a:moveTo>
                    <a:pt x="301" y="1"/>
                  </a:moveTo>
                  <a:cubicBezTo>
                    <a:pt x="134" y="1"/>
                    <a:pt x="0" y="201"/>
                    <a:pt x="0" y="468"/>
                  </a:cubicBezTo>
                  <a:cubicBezTo>
                    <a:pt x="0" y="734"/>
                    <a:pt x="134" y="935"/>
                    <a:pt x="301" y="935"/>
                  </a:cubicBezTo>
                  <a:cubicBezTo>
                    <a:pt x="467" y="935"/>
                    <a:pt x="601" y="734"/>
                    <a:pt x="601" y="468"/>
                  </a:cubicBezTo>
                  <a:cubicBezTo>
                    <a:pt x="601" y="201"/>
                    <a:pt x="467" y="1"/>
                    <a:pt x="3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696;p34">
              <a:extLst>
                <a:ext uri="{FF2B5EF4-FFF2-40B4-BE49-F238E27FC236}">
                  <a16:creationId xmlns:a16="http://schemas.microsoft.com/office/drawing/2014/main" id="{6CD3F033-AC07-AA45-3CB7-B3D6604F17DE}"/>
                </a:ext>
              </a:extLst>
            </p:cNvPr>
            <p:cNvSpPr/>
            <p:nvPr/>
          </p:nvSpPr>
          <p:spPr>
            <a:xfrm>
              <a:off x="2759650" y="1876700"/>
              <a:ext cx="15025" cy="23450"/>
            </a:xfrm>
            <a:custGeom>
              <a:avLst/>
              <a:gdLst/>
              <a:ahLst/>
              <a:cxnLst/>
              <a:rect l="l" t="t" r="r" b="b"/>
              <a:pathLst>
                <a:path w="601" h="938" extrusionOk="0">
                  <a:moveTo>
                    <a:pt x="269" y="1"/>
                  </a:moveTo>
                  <a:cubicBezTo>
                    <a:pt x="117" y="1"/>
                    <a:pt x="0" y="221"/>
                    <a:pt x="0" y="471"/>
                  </a:cubicBezTo>
                  <a:cubicBezTo>
                    <a:pt x="0" y="738"/>
                    <a:pt x="134" y="938"/>
                    <a:pt x="300" y="938"/>
                  </a:cubicBezTo>
                  <a:cubicBezTo>
                    <a:pt x="467" y="938"/>
                    <a:pt x="601" y="738"/>
                    <a:pt x="601" y="471"/>
                  </a:cubicBezTo>
                  <a:cubicBezTo>
                    <a:pt x="601" y="204"/>
                    <a:pt x="467" y="4"/>
                    <a:pt x="300" y="4"/>
                  </a:cubicBezTo>
                  <a:cubicBezTo>
                    <a:pt x="290" y="2"/>
                    <a:pt x="279" y="1"/>
                    <a:pt x="2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697;p34">
              <a:extLst>
                <a:ext uri="{FF2B5EF4-FFF2-40B4-BE49-F238E27FC236}">
                  <a16:creationId xmlns:a16="http://schemas.microsoft.com/office/drawing/2014/main" id="{CE934A13-CB6F-5849-DCD6-0023FDDCEE89}"/>
                </a:ext>
              </a:extLst>
            </p:cNvPr>
            <p:cNvSpPr/>
            <p:nvPr/>
          </p:nvSpPr>
          <p:spPr>
            <a:xfrm>
              <a:off x="2765475" y="1872625"/>
              <a:ext cx="15875" cy="7050"/>
            </a:xfrm>
            <a:custGeom>
              <a:avLst/>
              <a:gdLst/>
              <a:ahLst/>
              <a:cxnLst/>
              <a:rect l="l" t="t" r="r" b="b"/>
              <a:pathLst>
                <a:path w="635" h="282" extrusionOk="0">
                  <a:moveTo>
                    <a:pt x="634" y="0"/>
                  </a:moveTo>
                  <a:lnTo>
                    <a:pt x="1" y="167"/>
                  </a:lnTo>
                  <a:cubicBezTo>
                    <a:pt x="76" y="250"/>
                    <a:pt x="153" y="282"/>
                    <a:pt x="226" y="282"/>
                  </a:cubicBezTo>
                  <a:cubicBezTo>
                    <a:pt x="447" y="282"/>
                    <a:pt x="634" y="0"/>
                    <a:pt x="6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698;p34">
              <a:extLst>
                <a:ext uri="{FF2B5EF4-FFF2-40B4-BE49-F238E27FC236}">
                  <a16:creationId xmlns:a16="http://schemas.microsoft.com/office/drawing/2014/main" id="{033C094E-566F-0CFC-F9C3-A9CF9B2CFFDA}"/>
                </a:ext>
              </a:extLst>
            </p:cNvPr>
            <p:cNvSpPr/>
            <p:nvPr/>
          </p:nvSpPr>
          <p:spPr>
            <a:xfrm>
              <a:off x="2736300" y="1900125"/>
              <a:ext cx="23375" cy="46675"/>
            </a:xfrm>
            <a:custGeom>
              <a:avLst/>
              <a:gdLst/>
              <a:ahLst/>
              <a:cxnLst/>
              <a:rect l="l" t="t" r="r" b="b"/>
              <a:pathLst>
                <a:path w="935" h="1867" extrusionOk="0">
                  <a:moveTo>
                    <a:pt x="0" y="1"/>
                  </a:moveTo>
                  <a:lnTo>
                    <a:pt x="0" y="1836"/>
                  </a:lnTo>
                  <a:cubicBezTo>
                    <a:pt x="91" y="1856"/>
                    <a:pt x="188" y="1867"/>
                    <a:pt x="287" y="1867"/>
                  </a:cubicBezTo>
                  <a:cubicBezTo>
                    <a:pt x="513" y="1867"/>
                    <a:pt x="748" y="1808"/>
                    <a:pt x="934" y="1669"/>
                  </a:cubicBezTo>
                  <a:cubicBezTo>
                    <a:pt x="534" y="1135"/>
                    <a:pt x="234" y="601"/>
                    <a:pt x="0" y="1"/>
                  </a:cubicBezTo>
                  <a:close/>
                </a:path>
              </a:pathLst>
            </a:custGeom>
            <a:solidFill>
              <a:srgbClr val="ED89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699;p34">
              <a:extLst>
                <a:ext uri="{FF2B5EF4-FFF2-40B4-BE49-F238E27FC236}">
                  <a16:creationId xmlns:a16="http://schemas.microsoft.com/office/drawing/2014/main" id="{0EE6ED09-9D0C-C875-BE36-9697B8F1964F}"/>
                </a:ext>
              </a:extLst>
            </p:cNvPr>
            <p:cNvSpPr/>
            <p:nvPr/>
          </p:nvSpPr>
          <p:spPr>
            <a:xfrm>
              <a:off x="2662075" y="1946825"/>
              <a:ext cx="47550" cy="25875"/>
            </a:xfrm>
            <a:custGeom>
              <a:avLst/>
              <a:gdLst/>
              <a:ahLst/>
              <a:cxnLst/>
              <a:rect l="l" t="t" r="r" b="b"/>
              <a:pathLst>
                <a:path w="1902" h="1035" extrusionOk="0">
                  <a:moveTo>
                    <a:pt x="0" y="1"/>
                  </a:moveTo>
                  <a:cubicBezTo>
                    <a:pt x="0" y="34"/>
                    <a:pt x="0" y="101"/>
                    <a:pt x="0" y="134"/>
                  </a:cubicBezTo>
                  <a:cubicBezTo>
                    <a:pt x="334" y="601"/>
                    <a:pt x="868" y="902"/>
                    <a:pt x="1435" y="1002"/>
                  </a:cubicBezTo>
                  <a:cubicBezTo>
                    <a:pt x="1568" y="1035"/>
                    <a:pt x="1668" y="1035"/>
                    <a:pt x="1802" y="1035"/>
                  </a:cubicBezTo>
                  <a:cubicBezTo>
                    <a:pt x="1868" y="1035"/>
                    <a:pt x="1902" y="1002"/>
                    <a:pt x="1902" y="968"/>
                  </a:cubicBezTo>
                  <a:cubicBezTo>
                    <a:pt x="1902" y="902"/>
                    <a:pt x="1868" y="868"/>
                    <a:pt x="1802" y="868"/>
                  </a:cubicBezTo>
                  <a:cubicBezTo>
                    <a:pt x="1135" y="868"/>
                    <a:pt x="534" y="568"/>
                    <a:pt x="134" y="34"/>
                  </a:cubicBezTo>
                  <a:cubicBezTo>
                    <a:pt x="100" y="1"/>
                    <a:pt x="34"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700;p34">
              <a:extLst>
                <a:ext uri="{FF2B5EF4-FFF2-40B4-BE49-F238E27FC236}">
                  <a16:creationId xmlns:a16="http://schemas.microsoft.com/office/drawing/2014/main" id="{B4EAF57B-A696-B629-08AA-0BD77A24A670}"/>
                </a:ext>
              </a:extLst>
            </p:cNvPr>
            <p:cNvSpPr/>
            <p:nvPr/>
          </p:nvSpPr>
          <p:spPr>
            <a:xfrm>
              <a:off x="2661250" y="1947325"/>
              <a:ext cx="37550" cy="39900"/>
            </a:xfrm>
            <a:custGeom>
              <a:avLst/>
              <a:gdLst/>
              <a:ahLst/>
              <a:cxnLst/>
              <a:rect l="l" t="t" r="r" b="b"/>
              <a:pathLst>
                <a:path w="1502" h="1596" extrusionOk="0">
                  <a:moveTo>
                    <a:pt x="129" y="0"/>
                  </a:moveTo>
                  <a:cubicBezTo>
                    <a:pt x="120" y="0"/>
                    <a:pt x="110" y="5"/>
                    <a:pt x="100" y="14"/>
                  </a:cubicBezTo>
                  <a:cubicBezTo>
                    <a:pt x="33" y="14"/>
                    <a:pt x="0" y="48"/>
                    <a:pt x="33" y="81"/>
                  </a:cubicBezTo>
                  <a:cubicBezTo>
                    <a:pt x="167" y="648"/>
                    <a:pt x="534" y="1115"/>
                    <a:pt x="1034" y="1415"/>
                  </a:cubicBezTo>
                  <a:cubicBezTo>
                    <a:pt x="1134" y="1482"/>
                    <a:pt x="1234" y="1549"/>
                    <a:pt x="1368" y="1582"/>
                  </a:cubicBezTo>
                  <a:cubicBezTo>
                    <a:pt x="1377" y="1592"/>
                    <a:pt x="1390" y="1596"/>
                    <a:pt x="1403" y="1596"/>
                  </a:cubicBezTo>
                  <a:cubicBezTo>
                    <a:pt x="1434" y="1596"/>
                    <a:pt x="1468" y="1572"/>
                    <a:pt x="1468" y="1549"/>
                  </a:cubicBezTo>
                  <a:cubicBezTo>
                    <a:pt x="1501" y="1515"/>
                    <a:pt x="1468" y="1482"/>
                    <a:pt x="1434" y="1449"/>
                  </a:cubicBezTo>
                  <a:cubicBezTo>
                    <a:pt x="801" y="1215"/>
                    <a:pt x="334" y="681"/>
                    <a:pt x="167" y="48"/>
                  </a:cubicBezTo>
                  <a:cubicBezTo>
                    <a:pt x="167" y="24"/>
                    <a:pt x="150" y="0"/>
                    <a:pt x="1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701;p34">
              <a:extLst>
                <a:ext uri="{FF2B5EF4-FFF2-40B4-BE49-F238E27FC236}">
                  <a16:creationId xmlns:a16="http://schemas.microsoft.com/office/drawing/2014/main" id="{B785DB1F-2228-A506-1A5B-3F5B575C67B3}"/>
                </a:ext>
              </a:extLst>
            </p:cNvPr>
            <p:cNvSpPr/>
            <p:nvPr/>
          </p:nvSpPr>
          <p:spPr>
            <a:xfrm>
              <a:off x="2513775" y="1892600"/>
              <a:ext cx="67075" cy="74125"/>
            </a:xfrm>
            <a:custGeom>
              <a:avLst/>
              <a:gdLst/>
              <a:ahLst/>
              <a:cxnLst/>
              <a:rect l="l" t="t" r="r" b="b"/>
              <a:pathLst>
                <a:path w="2683" h="2965" extrusionOk="0">
                  <a:moveTo>
                    <a:pt x="1279" y="1"/>
                  </a:moveTo>
                  <a:cubicBezTo>
                    <a:pt x="537" y="1"/>
                    <a:pt x="1" y="718"/>
                    <a:pt x="262" y="1436"/>
                  </a:cubicBezTo>
                  <a:cubicBezTo>
                    <a:pt x="462" y="2037"/>
                    <a:pt x="862" y="2537"/>
                    <a:pt x="1396" y="2837"/>
                  </a:cubicBezTo>
                  <a:cubicBezTo>
                    <a:pt x="1557" y="2925"/>
                    <a:pt x="1710" y="2964"/>
                    <a:pt x="1849" y="2964"/>
                  </a:cubicBezTo>
                  <a:cubicBezTo>
                    <a:pt x="2348" y="2964"/>
                    <a:pt x="2682" y="2461"/>
                    <a:pt x="2630" y="1836"/>
                  </a:cubicBezTo>
                  <a:cubicBezTo>
                    <a:pt x="2597" y="1136"/>
                    <a:pt x="2163" y="68"/>
                    <a:pt x="1329" y="2"/>
                  </a:cubicBezTo>
                  <a:cubicBezTo>
                    <a:pt x="1312" y="1"/>
                    <a:pt x="1295" y="1"/>
                    <a:pt x="1279"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702;p34">
              <a:extLst>
                <a:ext uri="{FF2B5EF4-FFF2-40B4-BE49-F238E27FC236}">
                  <a16:creationId xmlns:a16="http://schemas.microsoft.com/office/drawing/2014/main" id="{E20E5CE7-4C54-8860-F768-A20B641C3B7C}"/>
                </a:ext>
              </a:extLst>
            </p:cNvPr>
            <p:cNvSpPr/>
            <p:nvPr/>
          </p:nvSpPr>
          <p:spPr>
            <a:xfrm>
              <a:off x="2648725" y="1832925"/>
              <a:ext cx="47575" cy="18575"/>
            </a:xfrm>
            <a:custGeom>
              <a:avLst/>
              <a:gdLst/>
              <a:ahLst/>
              <a:cxnLst/>
              <a:rect l="l" t="t" r="r" b="b"/>
              <a:pathLst>
                <a:path w="1903" h="743" extrusionOk="0">
                  <a:moveTo>
                    <a:pt x="1412" y="1"/>
                  </a:moveTo>
                  <a:cubicBezTo>
                    <a:pt x="1040" y="1"/>
                    <a:pt x="461" y="72"/>
                    <a:pt x="67" y="487"/>
                  </a:cubicBezTo>
                  <a:cubicBezTo>
                    <a:pt x="1" y="554"/>
                    <a:pt x="1" y="654"/>
                    <a:pt x="67" y="687"/>
                  </a:cubicBezTo>
                  <a:lnTo>
                    <a:pt x="101" y="721"/>
                  </a:lnTo>
                  <a:cubicBezTo>
                    <a:pt x="128" y="735"/>
                    <a:pt x="156" y="743"/>
                    <a:pt x="181" y="743"/>
                  </a:cubicBezTo>
                  <a:cubicBezTo>
                    <a:pt x="217" y="743"/>
                    <a:pt x="248" y="727"/>
                    <a:pt x="268" y="687"/>
                  </a:cubicBezTo>
                  <a:cubicBezTo>
                    <a:pt x="616" y="361"/>
                    <a:pt x="1120" y="304"/>
                    <a:pt x="1428" y="304"/>
                  </a:cubicBezTo>
                  <a:cubicBezTo>
                    <a:pt x="1593" y="304"/>
                    <a:pt x="1702" y="321"/>
                    <a:pt x="1702" y="321"/>
                  </a:cubicBezTo>
                  <a:cubicBezTo>
                    <a:pt x="1720" y="327"/>
                    <a:pt x="1737" y="329"/>
                    <a:pt x="1753" y="329"/>
                  </a:cubicBezTo>
                  <a:cubicBezTo>
                    <a:pt x="1824" y="329"/>
                    <a:pt x="1869" y="275"/>
                    <a:pt x="1869" y="220"/>
                  </a:cubicBezTo>
                  <a:cubicBezTo>
                    <a:pt x="1902" y="120"/>
                    <a:pt x="1835" y="54"/>
                    <a:pt x="1769" y="20"/>
                  </a:cubicBezTo>
                  <a:cubicBezTo>
                    <a:pt x="1746" y="20"/>
                    <a:pt x="1608" y="1"/>
                    <a:pt x="14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703;p34">
              <a:extLst>
                <a:ext uri="{FF2B5EF4-FFF2-40B4-BE49-F238E27FC236}">
                  <a16:creationId xmlns:a16="http://schemas.microsoft.com/office/drawing/2014/main" id="{88EF2FA6-4B42-1553-6AEB-DBC5E30026A2}"/>
                </a:ext>
              </a:extLst>
            </p:cNvPr>
            <p:cNvSpPr/>
            <p:nvPr/>
          </p:nvSpPr>
          <p:spPr>
            <a:xfrm>
              <a:off x="2750475" y="1836325"/>
              <a:ext cx="38375" cy="16300"/>
            </a:xfrm>
            <a:custGeom>
              <a:avLst/>
              <a:gdLst/>
              <a:ahLst/>
              <a:cxnLst/>
              <a:rect l="l" t="t" r="r" b="b"/>
              <a:pathLst>
                <a:path w="1535" h="652" extrusionOk="0">
                  <a:moveTo>
                    <a:pt x="486" y="0"/>
                  </a:moveTo>
                  <a:cubicBezTo>
                    <a:pt x="359" y="0"/>
                    <a:pt x="230" y="17"/>
                    <a:pt x="100" y="51"/>
                  </a:cubicBezTo>
                  <a:cubicBezTo>
                    <a:pt x="34" y="84"/>
                    <a:pt x="0" y="151"/>
                    <a:pt x="0" y="251"/>
                  </a:cubicBezTo>
                  <a:cubicBezTo>
                    <a:pt x="34" y="318"/>
                    <a:pt x="134" y="351"/>
                    <a:pt x="200" y="351"/>
                  </a:cubicBezTo>
                  <a:cubicBezTo>
                    <a:pt x="303" y="326"/>
                    <a:pt x="405" y="313"/>
                    <a:pt x="505" y="313"/>
                  </a:cubicBezTo>
                  <a:cubicBezTo>
                    <a:pt x="796" y="313"/>
                    <a:pt x="1069" y="420"/>
                    <a:pt x="1268" y="618"/>
                  </a:cubicBezTo>
                  <a:cubicBezTo>
                    <a:pt x="1301" y="652"/>
                    <a:pt x="1335" y="652"/>
                    <a:pt x="1368" y="652"/>
                  </a:cubicBezTo>
                  <a:cubicBezTo>
                    <a:pt x="1401" y="652"/>
                    <a:pt x="1468" y="652"/>
                    <a:pt x="1501" y="585"/>
                  </a:cubicBezTo>
                  <a:cubicBezTo>
                    <a:pt x="1535" y="518"/>
                    <a:pt x="1535" y="418"/>
                    <a:pt x="1468" y="385"/>
                  </a:cubicBezTo>
                  <a:cubicBezTo>
                    <a:pt x="1196" y="137"/>
                    <a:pt x="850" y="0"/>
                    <a:pt x="4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704;p34">
              <a:extLst>
                <a:ext uri="{FF2B5EF4-FFF2-40B4-BE49-F238E27FC236}">
                  <a16:creationId xmlns:a16="http://schemas.microsoft.com/office/drawing/2014/main" id="{453AEE23-A68D-1721-6A34-1D469928BB9B}"/>
                </a:ext>
              </a:extLst>
            </p:cNvPr>
            <p:cNvSpPr/>
            <p:nvPr/>
          </p:nvSpPr>
          <p:spPr>
            <a:xfrm>
              <a:off x="2662075" y="4285175"/>
              <a:ext cx="86750" cy="189325"/>
            </a:xfrm>
            <a:custGeom>
              <a:avLst/>
              <a:gdLst/>
              <a:ahLst/>
              <a:cxnLst/>
              <a:rect l="l" t="t" r="r" b="b"/>
              <a:pathLst>
                <a:path w="3470" h="7573" extrusionOk="0">
                  <a:moveTo>
                    <a:pt x="0" y="1"/>
                  </a:moveTo>
                  <a:lnTo>
                    <a:pt x="234" y="7573"/>
                  </a:lnTo>
                  <a:lnTo>
                    <a:pt x="3470" y="7573"/>
                  </a:lnTo>
                  <a:lnTo>
                    <a:pt x="3269"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705;p34">
              <a:extLst>
                <a:ext uri="{FF2B5EF4-FFF2-40B4-BE49-F238E27FC236}">
                  <a16:creationId xmlns:a16="http://schemas.microsoft.com/office/drawing/2014/main" id="{448FB478-58E3-AB4D-2302-38BF98EF732F}"/>
                </a:ext>
              </a:extLst>
            </p:cNvPr>
            <p:cNvSpPr/>
            <p:nvPr/>
          </p:nvSpPr>
          <p:spPr>
            <a:xfrm>
              <a:off x="2648725" y="4464475"/>
              <a:ext cx="246875" cy="92575"/>
            </a:xfrm>
            <a:custGeom>
              <a:avLst/>
              <a:gdLst/>
              <a:ahLst/>
              <a:cxnLst/>
              <a:rect l="l" t="t" r="r" b="b"/>
              <a:pathLst>
                <a:path w="9875" h="3703" extrusionOk="0">
                  <a:moveTo>
                    <a:pt x="534" y="0"/>
                  </a:moveTo>
                  <a:cubicBezTo>
                    <a:pt x="401" y="0"/>
                    <a:pt x="301" y="100"/>
                    <a:pt x="301" y="234"/>
                  </a:cubicBezTo>
                  <a:lnTo>
                    <a:pt x="34" y="3136"/>
                  </a:lnTo>
                  <a:cubicBezTo>
                    <a:pt x="1" y="3436"/>
                    <a:pt x="268" y="3703"/>
                    <a:pt x="568" y="3703"/>
                  </a:cubicBezTo>
                  <a:cubicBezTo>
                    <a:pt x="1869" y="3703"/>
                    <a:pt x="2469" y="3603"/>
                    <a:pt x="4070" y="3603"/>
                  </a:cubicBezTo>
                  <a:cubicBezTo>
                    <a:pt x="5071" y="3603"/>
                    <a:pt x="7106" y="3703"/>
                    <a:pt x="8473" y="3703"/>
                  </a:cubicBezTo>
                  <a:cubicBezTo>
                    <a:pt x="9841" y="3703"/>
                    <a:pt x="9874" y="2369"/>
                    <a:pt x="9274" y="2235"/>
                  </a:cubicBezTo>
                  <a:cubicBezTo>
                    <a:pt x="6705" y="1668"/>
                    <a:pt x="5671" y="934"/>
                    <a:pt x="4771" y="200"/>
                  </a:cubicBezTo>
                  <a:cubicBezTo>
                    <a:pt x="4604" y="67"/>
                    <a:pt x="4404"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706;p34">
              <a:extLst>
                <a:ext uri="{FF2B5EF4-FFF2-40B4-BE49-F238E27FC236}">
                  <a16:creationId xmlns:a16="http://schemas.microsoft.com/office/drawing/2014/main" id="{3DCBBAD0-FE00-2312-5473-040D0A029079}"/>
                </a:ext>
              </a:extLst>
            </p:cNvPr>
            <p:cNvSpPr/>
            <p:nvPr/>
          </p:nvSpPr>
          <p:spPr>
            <a:xfrm>
              <a:off x="2662075" y="4285175"/>
              <a:ext cx="84250" cy="97600"/>
            </a:xfrm>
            <a:custGeom>
              <a:avLst/>
              <a:gdLst/>
              <a:ahLst/>
              <a:cxnLst/>
              <a:rect l="l" t="t" r="r" b="b"/>
              <a:pathLst>
                <a:path w="3370" h="3904" extrusionOk="0">
                  <a:moveTo>
                    <a:pt x="0" y="1"/>
                  </a:moveTo>
                  <a:lnTo>
                    <a:pt x="100" y="3903"/>
                  </a:lnTo>
                  <a:lnTo>
                    <a:pt x="3369" y="3903"/>
                  </a:lnTo>
                  <a:lnTo>
                    <a:pt x="3269" y="1"/>
                  </a:ln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707;p34">
              <a:extLst>
                <a:ext uri="{FF2B5EF4-FFF2-40B4-BE49-F238E27FC236}">
                  <a16:creationId xmlns:a16="http://schemas.microsoft.com/office/drawing/2014/main" id="{4010854B-8B95-EF6F-4B06-482517588DDC}"/>
                </a:ext>
              </a:extLst>
            </p:cNvPr>
            <p:cNvSpPr/>
            <p:nvPr/>
          </p:nvSpPr>
          <p:spPr>
            <a:xfrm>
              <a:off x="2419400" y="2627325"/>
              <a:ext cx="362775" cy="1736275"/>
            </a:xfrm>
            <a:custGeom>
              <a:avLst/>
              <a:gdLst/>
              <a:ahLst/>
              <a:cxnLst/>
              <a:rect l="l" t="t" r="r" b="b"/>
              <a:pathLst>
                <a:path w="14511" h="69451" extrusionOk="0">
                  <a:moveTo>
                    <a:pt x="1635" y="0"/>
                  </a:moveTo>
                  <a:cubicBezTo>
                    <a:pt x="0" y="10141"/>
                    <a:pt x="4771" y="21649"/>
                    <a:pt x="6505" y="32724"/>
                  </a:cubicBezTo>
                  <a:cubicBezTo>
                    <a:pt x="6505" y="38828"/>
                    <a:pt x="9240" y="69450"/>
                    <a:pt x="9240" y="69450"/>
                  </a:cubicBezTo>
                  <a:lnTo>
                    <a:pt x="13644" y="69450"/>
                  </a:lnTo>
                  <a:cubicBezTo>
                    <a:pt x="13644" y="69450"/>
                    <a:pt x="14511" y="42264"/>
                    <a:pt x="13844" y="31923"/>
                  </a:cubicBezTo>
                  <a:cubicBezTo>
                    <a:pt x="13210" y="22016"/>
                    <a:pt x="11175" y="1635"/>
                    <a:pt x="11175" y="1635"/>
                  </a:cubicBezTo>
                  <a:lnTo>
                    <a:pt x="1635" y="0"/>
                  </a:ln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708;p34">
              <a:extLst>
                <a:ext uri="{FF2B5EF4-FFF2-40B4-BE49-F238E27FC236}">
                  <a16:creationId xmlns:a16="http://schemas.microsoft.com/office/drawing/2014/main" id="{BF0CDDE2-E41A-FD99-EFFA-85651A7E0EC6}"/>
                </a:ext>
              </a:extLst>
            </p:cNvPr>
            <p:cNvSpPr/>
            <p:nvPr/>
          </p:nvSpPr>
          <p:spPr>
            <a:xfrm>
              <a:off x="2419400" y="2627325"/>
              <a:ext cx="362775" cy="1736275"/>
            </a:xfrm>
            <a:custGeom>
              <a:avLst/>
              <a:gdLst/>
              <a:ahLst/>
              <a:cxnLst/>
              <a:rect l="l" t="t" r="r" b="b"/>
              <a:pathLst>
                <a:path w="14511" h="69451" extrusionOk="0">
                  <a:moveTo>
                    <a:pt x="1635" y="0"/>
                  </a:moveTo>
                  <a:cubicBezTo>
                    <a:pt x="0" y="10141"/>
                    <a:pt x="4771" y="21649"/>
                    <a:pt x="6505" y="32724"/>
                  </a:cubicBezTo>
                  <a:cubicBezTo>
                    <a:pt x="6505" y="38828"/>
                    <a:pt x="9240" y="69450"/>
                    <a:pt x="9240" y="69450"/>
                  </a:cubicBezTo>
                  <a:lnTo>
                    <a:pt x="13644" y="69450"/>
                  </a:lnTo>
                  <a:cubicBezTo>
                    <a:pt x="13644" y="69450"/>
                    <a:pt x="14511" y="42264"/>
                    <a:pt x="13844" y="31923"/>
                  </a:cubicBezTo>
                  <a:cubicBezTo>
                    <a:pt x="13210" y="22016"/>
                    <a:pt x="11175" y="1635"/>
                    <a:pt x="11175" y="1635"/>
                  </a:cubicBezTo>
                  <a:lnTo>
                    <a:pt x="1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709;p34">
              <a:extLst>
                <a:ext uri="{FF2B5EF4-FFF2-40B4-BE49-F238E27FC236}">
                  <a16:creationId xmlns:a16="http://schemas.microsoft.com/office/drawing/2014/main" id="{B7AD6B2E-926D-BEFC-8D4A-41B2AF39C5E8}"/>
                </a:ext>
              </a:extLst>
            </p:cNvPr>
            <p:cNvSpPr/>
            <p:nvPr/>
          </p:nvSpPr>
          <p:spPr>
            <a:xfrm>
              <a:off x="2466925" y="2870000"/>
              <a:ext cx="89275" cy="360275"/>
            </a:xfrm>
            <a:custGeom>
              <a:avLst/>
              <a:gdLst/>
              <a:ahLst/>
              <a:cxnLst/>
              <a:rect l="l" t="t" r="r" b="b"/>
              <a:pathLst>
                <a:path w="3571" h="14411" extrusionOk="0">
                  <a:moveTo>
                    <a:pt x="2369" y="0"/>
                  </a:moveTo>
                  <a:cubicBezTo>
                    <a:pt x="1435" y="234"/>
                    <a:pt x="601" y="768"/>
                    <a:pt x="1" y="1535"/>
                  </a:cubicBezTo>
                  <a:cubicBezTo>
                    <a:pt x="668" y="5738"/>
                    <a:pt x="1802" y="10074"/>
                    <a:pt x="2836" y="14411"/>
                  </a:cubicBezTo>
                  <a:cubicBezTo>
                    <a:pt x="3570" y="9707"/>
                    <a:pt x="3136" y="1768"/>
                    <a:pt x="2369" y="0"/>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710;p34">
              <a:extLst>
                <a:ext uri="{FF2B5EF4-FFF2-40B4-BE49-F238E27FC236}">
                  <a16:creationId xmlns:a16="http://schemas.microsoft.com/office/drawing/2014/main" id="{C5A78EFE-9CBA-7F1A-1E63-B31226031349}"/>
                </a:ext>
              </a:extLst>
            </p:cNvPr>
            <p:cNvSpPr/>
            <p:nvPr/>
          </p:nvSpPr>
          <p:spPr>
            <a:xfrm>
              <a:off x="2634550" y="4321875"/>
              <a:ext cx="145125" cy="45875"/>
            </a:xfrm>
            <a:custGeom>
              <a:avLst/>
              <a:gdLst/>
              <a:ahLst/>
              <a:cxnLst/>
              <a:rect l="l" t="t" r="r" b="b"/>
              <a:pathLst>
                <a:path w="5805" h="1835" extrusionOk="0">
                  <a:moveTo>
                    <a:pt x="1" y="0"/>
                  </a:moveTo>
                  <a:lnTo>
                    <a:pt x="234" y="1835"/>
                  </a:lnTo>
                  <a:lnTo>
                    <a:pt x="5438" y="1835"/>
                  </a:lnTo>
                  <a:lnTo>
                    <a:pt x="5805" y="20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711;p34">
              <a:extLst>
                <a:ext uri="{FF2B5EF4-FFF2-40B4-BE49-F238E27FC236}">
                  <a16:creationId xmlns:a16="http://schemas.microsoft.com/office/drawing/2014/main" id="{EE57166D-7866-BD1C-8324-D6AA2B91D853}"/>
                </a:ext>
              </a:extLst>
            </p:cNvPr>
            <p:cNvSpPr/>
            <p:nvPr/>
          </p:nvSpPr>
          <p:spPr>
            <a:xfrm>
              <a:off x="2757975" y="4458225"/>
              <a:ext cx="50900" cy="20650"/>
            </a:xfrm>
            <a:custGeom>
              <a:avLst/>
              <a:gdLst/>
              <a:ahLst/>
              <a:cxnLst/>
              <a:rect l="l" t="t" r="r" b="b"/>
              <a:pathLst>
                <a:path w="2036" h="826" extrusionOk="0">
                  <a:moveTo>
                    <a:pt x="1668" y="150"/>
                  </a:moveTo>
                  <a:cubicBezTo>
                    <a:pt x="1702" y="150"/>
                    <a:pt x="1768" y="150"/>
                    <a:pt x="1802" y="184"/>
                  </a:cubicBezTo>
                  <a:cubicBezTo>
                    <a:pt x="1835" y="184"/>
                    <a:pt x="1868" y="217"/>
                    <a:pt x="1868" y="250"/>
                  </a:cubicBezTo>
                  <a:cubicBezTo>
                    <a:pt x="1868" y="350"/>
                    <a:pt x="1835" y="450"/>
                    <a:pt x="1768" y="517"/>
                  </a:cubicBezTo>
                  <a:cubicBezTo>
                    <a:pt x="1643" y="621"/>
                    <a:pt x="1388" y="674"/>
                    <a:pt x="1043" y="674"/>
                  </a:cubicBezTo>
                  <a:cubicBezTo>
                    <a:pt x="836" y="674"/>
                    <a:pt x="597" y="655"/>
                    <a:pt x="334" y="617"/>
                  </a:cubicBezTo>
                  <a:cubicBezTo>
                    <a:pt x="734" y="384"/>
                    <a:pt x="1201" y="217"/>
                    <a:pt x="1668" y="150"/>
                  </a:cubicBezTo>
                  <a:close/>
                  <a:moveTo>
                    <a:pt x="1661" y="1"/>
                  </a:moveTo>
                  <a:cubicBezTo>
                    <a:pt x="1117" y="1"/>
                    <a:pt x="176" y="494"/>
                    <a:pt x="34" y="551"/>
                  </a:cubicBezTo>
                  <a:cubicBezTo>
                    <a:pt x="0" y="584"/>
                    <a:pt x="0" y="617"/>
                    <a:pt x="0" y="651"/>
                  </a:cubicBezTo>
                  <a:cubicBezTo>
                    <a:pt x="0" y="684"/>
                    <a:pt x="34" y="717"/>
                    <a:pt x="67" y="717"/>
                  </a:cubicBezTo>
                  <a:cubicBezTo>
                    <a:pt x="401" y="784"/>
                    <a:pt x="734" y="817"/>
                    <a:pt x="1101" y="817"/>
                  </a:cubicBezTo>
                  <a:cubicBezTo>
                    <a:pt x="1146" y="823"/>
                    <a:pt x="1190" y="826"/>
                    <a:pt x="1235" y="826"/>
                  </a:cubicBezTo>
                  <a:cubicBezTo>
                    <a:pt x="1456" y="826"/>
                    <a:pt x="1674" y="756"/>
                    <a:pt x="1868" y="617"/>
                  </a:cubicBezTo>
                  <a:cubicBezTo>
                    <a:pt x="1969" y="517"/>
                    <a:pt x="2035" y="384"/>
                    <a:pt x="2002" y="250"/>
                  </a:cubicBezTo>
                  <a:cubicBezTo>
                    <a:pt x="2002" y="150"/>
                    <a:pt x="1969" y="84"/>
                    <a:pt x="1902" y="50"/>
                  </a:cubicBezTo>
                  <a:cubicBezTo>
                    <a:pt x="1838" y="16"/>
                    <a:pt x="1755" y="1"/>
                    <a:pt x="1661"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712;p34">
              <a:extLst>
                <a:ext uri="{FF2B5EF4-FFF2-40B4-BE49-F238E27FC236}">
                  <a16:creationId xmlns:a16="http://schemas.microsoft.com/office/drawing/2014/main" id="{E484D7ED-C6FE-8653-EDE8-D42456D7CE03}"/>
                </a:ext>
              </a:extLst>
            </p:cNvPr>
            <p:cNvSpPr/>
            <p:nvPr/>
          </p:nvSpPr>
          <p:spPr>
            <a:xfrm>
              <a:off x="2757975" y="4439225"/>
              <a:ext cx="31725" cy="36950"/>
            </a:xfrm>
            <a:custGeom>
              <a:avLst/>
              <a:gdLst/>
              <a:ahLst/>
              <a:cxnLst/>
              <a:rect l="l" t="t" r="r" b="b"/>
              <a:pathLst>
                <a:path w="1269" h="1478" extrusionOk="0">
                  <a:moveTo>
                    <a:pt x="901" y="143"/>
                  </a:moveTo>
                  <a:cubicBezTo>
                    <a:pt x="1035" y="143"/>
                    <a:pt x="1035" y="210"/>
                    <a:pt x="1035" y="243"/>
                  </a:cubicBezTo>
                  <a:cubicBezTo>
                    <a:pt x="1068" y="477"/>
                    <a:pt x="568" y="1010"/>
                    <a:pt x="167" y="1244"/>
                  </a:cubicBezTo>
                  <a:cubicBezTo>
                    <a:pt x="201" y="877"/>
                    <a:pt x="334" y="543"/>
                    <a:pt x="568" y="243"/>
                  </a:cubicBezTo>
                  <a:cubicBezTo>
                    <a:pt x="634" y="176"/>
                    <a:pt x="734" y="143"/>
                    <a:pt x="834" y="143"/>
                  </a:cubicBezTo>
                  <a:close/>
                  <a:moveTo>
                    <a:pt x="816" y="1"/>
                  </a:moveTo>
                  <a:cubicBezTo>
                    <a:pt x="688" y="1"/>
                    <a:pt x="583" y="61"/>
                    <a:pt x="501" y="143"/>
                  </a:cubicBezTo>
                  <a:cubicBezTo>
                    <a:pt x="67" y="477"/>
                    <a:pt x="0" y="1344"/>
                    <a:pt x="0" y="1377"/>
                  </a:cubicBezTo>
                  <a:cubicBezTo>
                    <a:pt x="0" y="1411"/>
                    <a:pt x="0" y="1444"/>
                    <a:pt x="34" y="1444"/>
                  </a:cubicBezTo>
                  <a:cubicBezTo>
                    <a:pt x="34" y="1477"/>
                    <a:pt x="67" y="1477"/>
                    <a:pt x="67" y="1477"/>
                  </a:cubicBezTo>
                  <a:lnTo>
                    <a:pt x="101" y="1477"/>
                  </a:lnTo>
                  <a:cubicBezTo>
                    <a:pt x="501" y="1311"/>
                    <a:pt x="1268" y="577"/>
                    <a:pt x="1201" y="210"/>
                  </a:cubicBezTo>
                  <a:cubicBezTo>
                    <a:pt x="1201" y="143"/>
                    <a:pt x="1101" y="10"/>
                    <a:pt x="901" y="10"/>
                  </a:cubicBezTo>
                  <a:cubicBezTo>
                    <a:pt x="872" y="4"/>
                    <a:pt x="843" y="1"/>
                    <a:pt x="816"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713;p34">
              <a:extLst>
                <a:ext uri="{FF2B5EF4-FFF2-40B4-BE49-F238E27FC236}">
                  <a16:creationId xmlns:a16="http://schemas.microsoft.com/office/drawing/2014/main" id="{BAA75CD1-2A9A-95CD-4A13-B2C14E367B6E}"/>
                </a:ext>
              </a:extLst>
            </p:cNvPr>
            <p:cNvSpPr/>
            <p:nvPr/>
          </p:nvSpPr>
          <p:spPr>
            <a:xfrm>
              <a:off x="1991600" y="4173425"/>
              <a:ext cx="152625" cy="203500"/>
            </a:xfrm>
            <a:custGeom>
              <a:avLst/>
              <a:gdLst/>
              <a:ahLst/>
              <a:cxnLst/>
              <a:rect l="l" t="t" r="r" b="b"/>
              <a:pathLst>
                <a:path w="6105" h="8140" extrusionOk="0">
                  <a:moveTo>
                    <a:pt x="3102" y="1"/>
                  </a:moveTo>
                  <a:lnTo>
                    <a:pt x="0" y="6906"/>
                  </a:lnTo>
                  <a:lnTo>
                    <a:pt x="3036" y="8140"/>
                  </a:lnTo>
                  <a:lnTo>
                    <a:pt x="6105" y="1268"/>
                  </a:lnTo>
                  <a:lnTo>
                    <a:pt x="3102"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714;p34">
              <a:extLst>
                <a:ext uri="{FF2B5EF4-FFF2-40B4-BE49-F238E27FC236}">
                  <a16:creationId xmlns:a16="http://schemas.microsoft.com/office/drawing/2014/main" id="{F9FEDE4B-E1EE-34D1-528C-9EEDD75AFED8}"/>
                </a:ext>
              </a:extLst>
            </p:cNvPr>
            <p:cNvSpPr/>
            <p:nvPr/>
          </p:nvSpPr>
          <p:spPr>
            <a:xfrm>
              <a:off x="1936550" y="4330175"/>
              <a:ext cx="226100" cy="182350"/>
            </a:xfrm>
            <a:custGeom>
              <a:avLst/>
              <a:gdLst/>
              <a:ahLst/>
              <a:cxnLst/>
              <a:rect l="l" t="t" r="r" b="b"/>
              <a:pathLst>
                <a:path w="9044" h="7294" extrusionOk="0">
                  <a:moveTo>
                    <a:pt x="2153" y="0"/>
                  </a:moveTo>
                  <a:cubicBezTo>
                    <a:pt x="2079" y="0"/>
                    <a:pt x="2000" y="37"/>
                    <a:pt x="1935" y="102"/>
                  </a:cubicBezTo>
                  <a:lnTo>
                    <a:pt x="167" y="2404"/>
                  </a:lnTo>
                  <a:cubicBezTo>
                    <a:pt x="1" y="2670"/>
                    <a:pt x="67" y="3004"/>
                    <a:pt x="334" y="3171"/>
                  </a:cubicBezTo>
                  <a:cubicBezTo>
                    <a:pt x="1468" y="3771"/>
                    <a:pt x="2035" y="4005"/>
                    <a:pt x="3436" y="4805"/>
                  </a:cubicBezTo>
                  <a:cubicBezTo>
                    <a:pt x="4304" y="5306"/>
                    <a:pt x="6038" y="6406"/>
                    <a:pt x="7206" y="7074"/>
                  </a:cubicBezTo>
                  <a:cubicBezTo>
                    <a:pt x="7474" y="7230"/>
                    <a:pt x="7718" y="7293"/>
                    <a:pt x="7932" y="7293"/>
                  </a:cubicBezTo>
                  <a:cubicBezTo>
                    <a:pt x="8676" y="7293"/>
                    <a:pt x="9044" y="6525"/>
                    <a:pt x="8707" y="6240"/>
                  </a:cubicBezTo>
                  <a:cubicBezTo>
                    <a:pt x="6739" y="4505"/>
                    <a:pt x="6238" y="3338"/>
                    <a:pt x="5872" y="2303"/>
                  </a:cubicBezTo>
                  <a:cubicBezTo>
                    <a:pt x="5771" y="2103"/>
                    <a:pt x="5638" y="1937"/>
                    <a:pt x="5471" y="1870"/>
                  </a:cubicBezTo>
                  <a:lnTo>
                    <a:pt x="2269" y="35"/>
                  </a:lnTo>
                  <a:cubicBezTo>
                    <a:pt x="2233" y="12"/>
                    <a:pt x="2194" y="0"/>
                    <a:pt x="2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715;p34">
              <a:extLst>
                <a:ext uri="{FF2B5EF4-FFF2-40B4-BE49-F238E27FC236}">
                  <a16:creationId xmlns:a16="http://schemas.microsoft.com/office/drawing/2014/main" id="{259D251F-2C72-5B25-A578-096A4321FA00}"/>
                </a:ext>
              </a:extLst>
            </p:cNvPr>
            <p:cNvSpPr/>
            <p:nvPr/>
          </p:nvSpPr>
          <p:spPr>
            <a:xfrm>
              <a:off x="2029125" y="4173425"/>
              <a:ext cx="115100" cy="120125"/>
            </a:xfrm>
            <a:custGeom>
              <a:avLst/>
              <a:gdLst/>
              <a:ahLst/>
              <a:cxnLst/>
              <a:rect l="l" t="t" r="r" b="b"/>
              <a:pathLst>
                <a:path w="4604" h="4805" extrusionOk="0">
                  <a:moveTo>
                    <a:pt x="1601" y="1"/>
                  </a:moveTo>
                  <a:lnTo>
                    <a:pt x="0" y="3570"/>
                  </a:lnTo>
                  <a:lnTo>
                    <a:pt x="3036" y="4804"/>
                  </a:lnTo>
                  <a:lnTo>
                    <a:pt x="4604" y="1268"/>
                  </a:lnTo>
                  <a:lnTo>
                    <a:pt x="1601" y="1"/>
                  </a:ln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716;p34">
              <a:extLst>
                <a:ext uri="{FF2B5EF4-FFF2-40B4-BE49-F238E27FC236}">
                  <a16:creationId xmlns:a16="http://schemas.microsoft.com/office/drawing/2014/main" id="{79DA9439-9BED-72EF-DF5B-5CB83B952B37}"/>
                </a:ext>
              </a:extLst>
            </p:cNvPr>
            <p:cNvSpPr/>
            <p:nvPr/>
          </p:nvSpPr>
          <p:spPr>
            <a:xfrm>
              <a:off x="2026625" y="2611475"/>
              <a:ext cx="580425" cy="1671225"/>
            </a:xfrm>
            <a:custGeom>
              <a:avLst/>
              <a:gdLst/>
              <a:ahLst/>
              <a:cxnLst/>
              <a:rect l="l" t="t" r="r" b="b"/>
              <a:pathLst>
                <a:path w="23217" h="66849" extrusionOk="0">
                  <a:moveTo>
                    <a:pt x="13677" y="1"/>
                  </a:moveTo>
                  <a:cubicBezTo>
                    <a:pt x="10174" y="9841"/>
                    <a:pt x="10241" y="23184"/>
                    <a:pt x="9907" y="34258"/>
                  </a:cubicBezTo>
                  <a:cubicBezTo>
                    <a:pt x="6371" y="40930"/>
                    <a:pt x="0" y="65181"/>
                    <a:pt x="0" y="65181"/>
                  </a:cubicBezTo>
                  <a:lnTo>
                    <a:pt x="4070" y="66848"/>
                  </a:lnTo>
                  <a:cubicBezTo>
                    <a:pt x="4070" y="66848"/>
                    <a:pt x="14744" y="44166"/>
                    <a:pt x="17012" y="34959"/>
                  </a:cubicBezTo>
                  <a:cubicBezTo>
                    <a:pt x="17913" y="25052"/>
                    <a:pt x="23217" y="1635"/>
                    <a:pt x="23217" y="1635"/>
                  </a:cubicBezTo>
                  <a:lnTo>
                    <a:pt x="13677" y="1"/>
                  </a:ln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717;p34">
              <a:extLst>
                <a:ext uri="{FF2B5EF4-FFF2-40B4-BE49-F238E27FC236}">
                  <a16:creationId xmlns:a16="http://schemas.microsoft.com/office/drawing/2014/main" id="{97B1813E-420B-19D6-3455-213031498063}"/>
                </a:ext>
              </a:extLst>
            </p:cNvPr>
            <p:cNvSpPr/>
            <p:nvPr/>
          </p:nvSpPr>
          <p:spPr>
            <a:xfrm>
              <a:off x="2026625" y="2611475"/>
              <a:ext cx="580425" cy="1671225"/>
            </a:xfrm>
            <a:custGeom>
              <a:avLst/>
              <a:gdLst/>
              <a:ahLst/>
              <a:cxnLst/>
              <a:rect l="l" t="t" r="r" b="b"/>
              <a:pathLst>
                <a:path w="23217" h="66849" extrusionOk="0">
                  <a:moveTo>
                    <a:pt x="13677" y="1"/>
                  </a:moveTo>
                  <a:cubicBezTo>
                    <a:pt x="10174" y="9841"/>
                    <a:pt x="10241" y="23184"/>
                    <a:pt x="9907" y="34258"/>
                  </a:cubicBezTo>
                  <a:cubicBezTo>
                    <a:pt x="6371" y="40930"/>
                    <a:pt x="0" y="65181"/>
                    <a:pt x="0" y="65181"/>
                  </a:cubicBezTo>
                  <a:lnTo>
                    <a:pt x="4070" y="66848"/>
                  </a:lnTo>
                  <a:cubicBezTo>
                    <a:pt x="4070" y="66848"/>
                    <a:pt x="14744" y="44166"/>
                    <a:pt x="17012" y="34959"/>
                  </a:cubicBezTo>
                  <a:cubicBezTo>
                    <a:pt x="17913" y="25052"/>
                    <a:pt x="23217" y="1635"/>
                    <a:pt x="23217" y="1635"/>
                  </a:cubicBezTo>
                  <a:lnTo>
                    <a:pt x="13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718;p34">
              <a:extLst>
                <a:ext uri="{FF2B5EF4-FFF2-40B4-BE49-F238E27FC236}">
                  <a16:creationId xmlns:a16="http://schemas.microsoft.com/office/drawing/2014/main" id="{779142C7-68F1-6466-3825-DFF7328D80E4}"/>
                </a:ext>
              </a:extLst>
            </p:cNvPr>
            <p:cNvSpPr/>
            <p:nvPr/>
          </p:nvSpPr>
          <p:spPr>
            <a:xfrm>
              <a:off x="2015775" y="4195950"/>
              <a:ext cx="144300" cy="94250"/>
            </a:xfrm>
            <a:custGeom>
              <a:avLst/>
              <a:gdLst/>
              <a:ahLst/>
              <a:cxnLst/>
              <a:rect l="l" t="t" r="r" b="b"/>
              <a:pathLst>
                <a:path w="5772" h="3770" extrusionOk="0">
                  <a:moveTo>
                    <a:pt x="468" y="0"/>
                  </a:moveTo>
                  <a:lnTo>
                    <a:pt x="1" y="1802"/>
                  </a:lnTo>
                  <a:lnTo>
                    <a:pt x="4771" y="3770"/>
                  </a:lnTo>
                  <a:lnTo>
                    <a:pt x="5771" y="2402"/>
                  </a:lnTo>
                  <a:lnTo>
                    <a:pt x="4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719;p34">
              <a:extLst>
                <a:ext uri="{FF2B5EF4-FFF2-40B4-BE49-F238E27FC236}">
                  <a16:creationId xmlns:a16="http://schemas.microsoft.com/office/drawing/2014/main" id="{342D4B4C-A3D2-1CDE-3364-CCC9042F3C98}"/>
                </a:ext>
              </a:extLst>
            </p:cNvPr>
            <p:cNvSpPr/>
            <p:nvPr/>
          </p:nvSpPr>
          <p:spPr>
            <a:xfrm>
              <a:off x="2071650" y="4385250"/>
              <a:ext cx="49225" cy="24200"/>
            </a:xfrm>
            <a:custGeom>
              <a:avLst/>
              <a:gdLst/>
              <a:ahLst/>
              <a:cxnLst/>
              <a:rect l="l" t="t" r="r" b="b"/>
              <a:pathLst>
                <a:path w="1969" h="968" extrusionOk="0">
                  <a:moveTo>
                    <a:pt x="301" y="167"/>
                  </a:moveTo>
                  <a:cubicBezTo>
                    <a:pt x="768" y="167"/>
                    <a:pt x="1235" y="267"/>
                    <a:pt x="1702" y="434"/>
                  </a:cubicBezTo>
                  <a:lnTo>
                    <a:pt x="1668" y="434"/>
                  </a:lnTo>
                  <a:cubicBezTo>
                    <a:pt x="1735" y="467"/>
                    <a:pt x="1768" y="501"/>
                    <a:pt x="1802" y="534"/>
                  </a:cubicBezTo>
                  <a:cubicBezTo>
                    <a:pt x="1802" y="567"/>
                    <a:pt x="1802" y="601"/>
                    <a:pt x="1802" y="634"/>
                  </a:cubicBezTo>
                  <a:cubicBezTo>
                    <a:pt x="1768" y="701"/>
                    <a:pt x="1702" y="768"/>
                    <a:pt x="1602" y="801"/>
                  </a:cubicBezTo>
                  <a:cubicBezTo>
                    <a:pt x="1572" y="808"/>
                    <a:pt x="1539" y="812"/>
                    <a:pt x="1504" y="812"/>
                  </a:cubicBezTo>
                  <a:cubicBezTo>
                    <a:pt x="1228" y="812"/>
                    <a:pt x="804" y="582"/>
                    <a:pt x="301" y="167"/>
                  </a:cubicBezTo>
                  <a:close/>
                  <a:moveTo>
                    <a:pt x="67" y="0"/>
                  </a:moveTo>
                  <a:cubicBezTo>
                    <a:pt x="34" y="0"/>
                    <a:pt x="1" y="0"/>
                    <a:pt x="1" y="34"/>
                  </a:cubicBezTo>
                  <a:cubicBezTo>
                    <a:pt x="1" y="67"/>
                    <a:pt x="1" y="100"/>
                    <a:pt x="1" y="134"/>
                  </a:cubicBezTo>
                  <a:cubicBezTo>
                    <a:pt x="267" y="367"/>
                    <a:pt x="534" y="567"/>
                    <a:pt x="834" y="734"/>
                  </a:cubicBezTo>
                  <a:cubicBezTo>
                    <a:pt x="1068" y="901"/>
                    <a:pt x="1368" y="968"/>
                    <a:pt x="1635" y="968"/>
                  </a:cubicBezTo>
                  <a:cubicBezTo>
                    <a:pt x="1768" y="934"/>
                    <a:pt x="1902" y="834"/>
                    <a:pt x="1935" y="701"/>
                  </a:cubicBezTo>
                  <a:cubicBezTo>
                    <a:pt x="1969" y="601"/>
                    <a:pt x="1969" y="534"/>
                    <a:pt x="1935" y="467"/>
                  </a:cubicBezTo>
                  <a:cubicBezTo>
                    <a:pt x="1702" y="67"/>
                    <a:pt x="234" y="0"/>
                    <a:pt x="67" y="0"/>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720;p34">
              <a:extLst>
                <a:ext uri="{FF2B5EF4-FFF2-40B4-BE49-F238E27FC236}">
                  <a16:creationId xmlns:a16="http://schemas.microsoft.com/office/drawing/2014/main" id="{3BC1AD2F-59A3-D6CF-9070-C7A6BCC16B1F}"/>
                </a:ext>
              </a:extLst>
            </p:cNvPr>
            <p:cNvSpPr/>
            <p:nvPr/>
          </p:nvSpPr>
          <p:spPr>
            <a:xfrm>
              <a:off x="2071650" y="4364075"/>
              <a:ext cx="41725" cy="24625"/>
            </a:xfrm>
            <a:custGeom>
              <a:avLst/>
              <a:gdLst/>
              <a:ahLst/>
              <a:cxnLst/>
              <a:rect l="l" t="t" r="r" b="b"/>
              <a:pathLst>
                <a:path w="1669" h="985" extrusionOk="0">
                  <a:moveTo>
                    <a:pt x="1168" y="166"/>
                  </a:moveTo>
                  <a:cubicBezTo>
                    <a:pt x="1227" y="166"/>
                    <a:pt x="1297" y="190"/>
                    <a:pt x="1368" y="214"/>
                  </a:cubicBezTo>
                  <a:cubicBezTo>
                    <a:pt x="1368" y="214"/>
                    <a:pt x="1368" y="247"/>
                    <a:pt x="1402" y="247"/>
                  </a:cubicBezTo>
                  <a:cubicBezTo>
                    <a:pt x="1502" y="314"/>
                    <a:pt x="1502" y="380"/>
                    <a:pt x="1468" y="380"/>
                  </a:cubicBezTo>
                  <a:cubicBezTo>
                    <a:pt x="1402" y="614"/>
                    <a:pt x="668" y="814"/>
                    <a:pt x="234" y="847"/>
                  </a:cubicBezTo>
                  <a:cubicBezTo>
                    <a:pt x="434" y="547"/>
                    <a:pt x="734" y="314"/>
                    <a:pt x="1101" y="180"/>
                  </a:cubicBezTo>
                  <a:cubicBezTo>
                    <a:pt x="1121" y="171"/>
                    <a:pt x="1143" y="166"/>
                    <a:pt x="1168" y="166"/>
                  </a:cubicBezTo>
                  <a:close/>
                  <a:moveTo>
                    <a:pt x="1173" y="1"/>
                  </a:moveTo>
                  <a:cubicBezTo>
                    <a:pt x="1137" y="1"/>
                    <a:pt x="1101" y="5"/>
                    <a:pt x="1068" y="13"/>
                  </a:cubicBezTo>
                  <a:cubicBezTo>
                    <a:pt x="534" y="114"/>
                    <a:pt x="34" y="847"/>
                    <a:pt x="34" y="847"/>
                  </a:cubicBezTo>
                  <a:cubicBezTo>
                    <a:pt x="1" y="881"/>
                    <a:pt x="1" y="881"/>
                    <a:pt x="34" y="914"/>
                  </a:cubicBezTo>
                  <a:cubicBezTo>
                    <a:pt x="1" y="947"/>
                    <a:pt x="1" y="947"/>
                    <a:pt x="34" y="981"/>
                  </a:cubicBezTo>
                  <a:lnTo>
                    <a:pt x="67" y="981"/>
                  </a:lnTo>
                  <a:cubicBezTo>
                    <a:pt x="93" y="983"/>
                    <a:pt x="121" y="984"/>
                    <a:pt x="151" y="984"/>
                  </a:cubicBezTo>
                  <a:cubicBezTo>
                    <a:pt x="596" y="984"/>
                    <a:pt x="1510" y="759"/>
                    <a:pt x="1635" y="447"/>
                  </a:cubicBezTo>
                  <a:cubicBezTo>
                    <a:pt x="1668" y="347"/>
                    <a:pt x="1668" y="214"/>
                    <a:pt x="1468" y="114"/>
                  </a:cubicBezTo>
                  <a:cubicBezTo>
                    <a:pt x="1393" y="39"/>
                    <a:pt x="1281" y="1"/>
                    <a:pt x="1173"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721;p34">
              <a:extLst>
                <a:ext uri="{FF2B5EF4-FFF2-40B4-BE49-F238E27FC236}">
                  <a16:creationId xmlns:a16="http://schemas.microsoft.com/office/drawing/2014/main" id="{CD731199-DBFF-7E36-98E2-66A931516BB9}"/>
                </a:ext>
              </a:extLst>
            </p:cNvPr>
            <p:cNvSpPr/>
            <p:nvPr/>
          </p:nvSpPr>
          <p:spPr>
            <a:xfrm>
              <a:off x="2691250" y="1871775"/>
              <a:ext cx="15875" cy="7075"/>
            </a:xfrm>
            <a:custGeom>
              <a:avLst/>
              <a:gdLst/>
              <a:ahLst/>
              <a:cxnLst/>
              <a:rect l="l" t="t" r="r" b="b"/>
              <a:pathLst>
                <a:path w="635" h="283" extrusionOk="0">
                  <a:moveTo>
                    <a:pt x="635" y="1"/>
                  </a:moveTo>
                  <a:lnTo>
                    <a:pt x="1" y="168"/>
                  </a:lnTo>
                  <a:cubicBezTo>
                    <a:pt x="76" y="251"/>
                    <a:pt x="153" y="282"/>
                    <a:pt x="227" y="282"/>
                  </a:cubicBezTo>
                  <a:cubicBezTo>
                    <a:pt x="447" y="282"/>
                    <a:pt x="635" y="1"/>
                    <a:pt x="6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722;p34">
              <a:extLst>
                <a:ext uri="{FF2B5EF4-FFF2-40B4-BE49-F238E27FC236}">
                  <a16:creationId xmlns:a16="http://schemas.microsoft.com/office/drawing/2014/main" id="{58C8BA54-8559-BDC9-5804-645117189FB9}"/>
                </a:ext>
              </a:extLst>
            </p:cNvPr>
            <p:cNvSpPr/>
            <p:nvPr/>
          </p:nvSpPr>
          <p:spPr>
            <a:xfrm>
              <a:off x="2356025" y="2590300"/>
              <a:ext cx="356950" cy="93225"/>
            </a:xfrm>
            <a:custGeom>
              <a:avLst/>
              <a:gdLst/>
              <a:ahLst/>
              <a:cxnLst/>
              <a:rect l="l" t="t" r="r" b="b"/>
              <a:pathLst>
                <a:path w="14278" h="3729" extrusionOk="0">
                  <a:moveTo>
                    <a:pt x="760" y="1"/>
                  </a:moveTo>
                  <a:cubicBezTo>
                    <a:pt x="698" y="1"/>
                    <a:pt x="650" y="32"/>
                    <a:pt x="601" y="80"/>
                  </a:cubicBezTo>
                  <a:lnTo>
                    <a:pt x="67" y="1181"/>
                  </a:lnTo>
                  <a:cubicBezTo>
                    <a:pt x="0" y="1248"/>
                    <a:pt x="100" y="1381"/>
                    <a:pt x="234" y="1415"/>
                  </a:cubicBezTo>
                  <a:lnTo>
                    <a:pt x="13677" y="3716"/>
                  </a:lnTo>
                  <a:cubicBezTo>
                    <a:pt x="13710" y="3725"/>
                    <a:pt x="13741" y="3729"/>
                    <a:pt x="13770" y="3729"/>
                  </a:cubicBezTo>
                  <a:cubicBezTo>
                    <a:pt x="13854" y="3729"/>
                    <a:pt x="13910" y="3691"/>
                    <a:pt x="13910" y="3616"/>
                  </a:cubicBezTo>
                  <a:lnTo>
                    <a:pt x="14244" y="2482"/>
                  </a:lnTo>
                  <a:cubicBezTo>
                    <a:pt x="14277" y="2415"/>
                    <a:pt x="14177" y="2315"/>
                    <a:pt x="14044" y="2282"/>
                  </a:cubicBezTo>
                  <a:lnTo>
                    <a:pt x="834" y="14"/>
                  </a:lnTo>
                  <a:cubicBezTo>
                    <a:pt x="807" y="5"/>
                    <a:pt x="783" y="1"/>
                    <a:pt x="7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723;p34">
              <a:extLst>
                <a:ext uri="{FF2B5EF4-FFF2-40B4-BE49-F238E27FC236}">
                  <a16:creationId xmlns:a16="http://schemas.microsoft.com/office/drawing/2014/main" id="{7DF3F27E-4914-010C-8A2A-7188E940324D}"/>
                </a:ext>
              </a:extLst>
            </p:cNvPr>
            <p:cNvSpPr/>
            <p:nvPr/>
          </p:nvSpPr>
          <p:spPr>
            <a:xfrm>
              <a:off x="2397725" y="2593975"/>
              <a:ext cx="26700" cy="42900"/>
            </a:xfrm>
            <a:custGeom>
              <a:avLst/>
              <a:gdLst/>
              <a:ahLst/>
              <a:cxnLst/>
              <a:rect l="l" t="t" r="r" b="b"/>
              <a:pathLst>
                <a:path w="1068" h="1716" extrusionOk="0">
                  <a:moveTo>
                    <a:pt x="601" y="0"/>
                  </a:moveTo>
                  <a:cubicBezTo>
                    <a:pt x="534" y="0"/>
                    <a:pt x="434" y="33"/>
                    <a:pt x="434" y="67"/>
                  </a:cubicBezTo>
                  <a:lnTo>
                    <a:pt x="34" y="1568"/>
                  </a:lnTo>
                  <a:cubicBezTo>
                    <a:pt x="0" y="1601"/>
                    <a:pt x="67" y="1668"/>
                    <a:pt x="134" y="1668"/>
                  </a:cubicBezTo>
                  <a:lnTo>
                    <a:pt x="501" y="1701"/>
                  </a:lnTo>
                  <a:cubicBezTo>
                    <a:pt x="520" y="1711"/>
                    <a:pt x="540" y="1715"/>
                    <a:pt x="557" y="1715"/>
                  </a:cubicBezTo>
                  <a:cubicBezTo>
                    <a:pt x="601" y="1715"/>
                    <a:pt x="634" y="1692"/>
                    <a:pt x="634" y="1668"/>
                  </a:cubicBezTo>
                  <a:lnTo>
                    <a:pt x="1068" y="167"/>
                  </a:lnTo>
                  <a:cubicBezTo>
                    <a:pt x="1068" y="134"/>
                    <a:pt x="1034" y="67"/>
                    <a:pt x="934" y="67"/>
                  </a:cubicBezTo>
                  <a:lnTo>
                    <a:pt x="601" y="0"/>
                  </a:ln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724;p34">
              <a:extLst>
                <a:ext uri="{FF2B5EF4-FFF2-40B4-BE49-F238E27FC236}">
                  <a16:creationId xmlns:a16="http://schemas.microsoft.com/office/drawing/2014/main" id="{56957A9D-EF9C-2FFB-3771-9CAEF9692FDB}"/>
                </a:ext>
              </a:extLst>
            </p:cNvPr>
            <p:cNvSpPr/>
            <p:nvPr/>
          </p:nvSpPr>
          <p:spPr>
            <a:xfrm>
              <a:off x="2397725" y="2593975"/>
              <a:ext cx="26700" cy="42900"/>
            </a:xfrm>
            <a:custGeom>
              <a:avLst/>
              <a:gdLst/>
              <a:ahLst/>
              <a:cxnLst/>
              <a:rect l="l" t="t" r="r" b="b"/>
              <a:pathLst>
                <a:path w="1068" h="1716" extrusionOk="0">
                  <a:moveTo>
                    <a:pt x="601" y="0"/>
                  </a:moveTo>
                  <a:cubicBezTo>
                    <a:pt x="534" y="0"/>
                    <a:pt x="434" y="33"/>
                    <a:pt x="434" y="67"/>
                  </a:cubicBezTo>
                  <a:lnTo>
                    <a:pt x="34" y="1568"/>
                  </a:lnTo>
                  <a:cubicBezTo>
                    <a:pt x="0" y="1601"/>
                    <a:pt x="67" y="1668"/>
                    <a:pt x="134" y="1668"/>
                  </a:cubicBezTo>
                  <a:lnTo>
                    <a:pt x="501" y="1701"/>
                  </a:lnTo>
                  <a:cubicBezTo>
                    <a:pt x="520" y="1711"/>
                    <a:pt x="540" y="1715"/>
                    <a:pt x="557" y="1715"/>
                  </a:cubicBezTo>
                  <a:cubicBezTo>
                    <a:pt x="601" y="1715"/>
                    <a:pt x="634" y="1692"/>
                    <a:pt x="634" y="1668"/>
                  </a:cubicBezTo>
                  <a:lnTo>
                    <a:pt x="1068" y="167"/>
                  </a:lnTo>
                  <a:cubicBezTo>
                    <a:pt x="1068" y="134"/>
                    <a:pt x="1034" y="67"/>
                    <a:pt x="934" y="67"/>
                  </a:cubicBezTo>
                  <a:lnTo>
                    <a:pt x="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725;p34">
              <a:extLst>
                <a:ext uri="{FF2B5EF4-FFF2-40B4-BE49-F238E27FC236}">
                  <a16:creationId xmlns:a16="http://schemas.microsoft.com/office/drawing/2014/main" id="{CB2FD44C-8519-FA81-EE74-2624BE672C19}"/>
                </a:ext>
              </a:extLst>
            </p:cNvPr>
            <p:cNvSpPr/>
            <p:nvPr/>
          </p:nvSpPr>
          <p:spPr>
            <a:xfrm>
              <a:off x="2660400" y="2639475"/>
              <a:ext cx="26725" cy="42900"/>
            </a:xfrm>
            <a:custGeom>
              <a:avLst/>
              <a:gdLst/>
              <a:ahLst/>
              <a:cxnLst/>
              <a:rect l="l" t="t" r="r" b="b"/>
              <a:pathLst>
                <a:path w="1069" h="1716" extrusionOk="0">
                  <a:moveTo>
                    <a:pt x="537" y="1"/>
                  </a:moveTo>
                  <a:cubicBezTo>
                    <a:pt x="484" y="1"/>
                    <a:pt x="434" y="25"/>
                    <a:pt x="434" y="48"/>
                  </a:cubicBezTo>
                  <a:lnTo>
                    <a:pt x="34" y="1549"/>
                  </a:lnTo>
                  <a:cubicBezTo>
                    <a:pt x="1" y="1583"/>
                    <a:pt x="67" y="1649"/>
                    <a:pt x="134" y="1649"/>
                  </a:cubicBezTo>
                  <a:lnTo>
                    <a:pt x="468" y="1716"/>
                  </a:lnTo>
                  <a:cubicBezTo>
                    <a:pt x="568" y="1716"/>
                    <a:pt x="634" y="1683"/>
                    <a:pt x="634" y="1649"/>
                  </a:cubicBezTo>
                  <a:lnTo>
                    <a:pt x="1068" y="148"/>
                  </a:lnTo>
                  <a:cubicBezTo>
                    <a:pt x="1068" y="115"/>
                    <a:pt x="1001" y="48"/>
                    <a:pt x="935" y="48"/>
                  </a:cubicBezTo>
                  <a:lnTo>
                    <a:pt x="601" y="15"/>
                  </a:lnTo>
                  <a:cubicBezTo>
                    <a:pt x="582" y="5"/>
                    <a:pt x="559" y="1"/>
                    <a:pt x="537"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726;p34">
              <a:extLst>
                <a:ext uri="{FF2B5EF4-FFF2-40B4-BE49-F238E27FC236}">
                  <a16:creationId xmlns:a16="http://schemas.microsoft.com/office/drawing/2014/main" id="{F60754FB-B394-ECA5-F366-9CF39ADC9C00}"/>
                </a:ext>
              </a:extLst>
            </p:cNvPr>
            <p:cNvSpPr/>
            <p:nvPr/>
          </p:nvSpPr>
          <p:spPr>
            <a:xfrm>
              <a:off x="2660400" y="2639475"/>
              <a:ext cx="26725" cy="42900"/>
            </a:xfrm>
            <a:custGeom>
              <a:avLst/>
              <a:gdLst/>
              <a:ahLst/>
              <a:cxnLst/>
              <a:rect l="l" t="t" r="r" b="b"/>
              <a:pathLst>
                <a:path w="1069" h="1716" extrusionOk="0">
                  <a:moveTo>
                    <a:pt x="537" y="1"/>
                  </a:moveTo>
                  <a:cubicBezTo>
                    <a:pt x="484" y="1"/>
                    <a:pt x="434" y="25"/>
                    <a:pt x="434" y="48"/>
                  </a:cubicBezTo>
                  <a:lnTo>
                    <a:pt x="34" y="1549"/>
                  </a:lnTo>
                  <a:cubicBezTo>
                    <a:pt x="1" y="1583"/>
                    <a:pt x="67" y="1649"/>
                    <a:pt x="134" y="1649"/>
                  </a:cubicBezTo>
                  <a:lnTo>
                    <a:pt x="468" y="1716"/>
                  </a:lnTo>
                  <a:cubicBezTo>
                    <a:pt x="568" y="1716"/>
                    <a:pt x="634" y="1683"/>
                    <a:pt x="634" y="1649"/>
                  </a:cubicBezTo>
                  <a:lnTo>
                    <a:pt x="1068" y="148"/>
                  </a:lnTo>
                  <a:cubicBezTo>
                    <a:pt x="1068" y="115"/>
                    <a:pt x="1001" y="48"/>
                    <a:pt x="935" y="48"/>
                  </a:cubicBezTo>
                  <a:lnTo>
                    <a:pt x="601" y="15"/>
                  </a:lnTo>
                  <a:cubicBezTo>
                    <a:pt x="582" y="5"/>
                    <a:pt x="559" y="1"/>
                    <a:pt x="5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727;p34">
              <a:extLst>
                <a:ext uri="{FF2B5EF4-FFF2-40B4-BE49-F238E27FC236}">
                  <a16:creationId xmlns:a16="http://schemas.microsoft.com/office/drawing/2014/main" id="{859240E2-8748-1D28-1C13-563800BDDACD}"/>
                </a:ext>
              </a:extLst>
            </p:cNvPr>
            <p:cNvSpPr/>
            <p:nvPr/>
          </p:nvSpPr>
          <p:spPr>
            <a:xfrm>
              <a:off x="2530300" y="2616975"/>
              <a:ext cx="25900" cy="42900"/>
            </a:xfrm>
            <a:custGeom>
              <a:avLst/>
              <a:gdLst/>
              <a:ahLst/>
              <a:cxnLst/>
              <a:rect l="l" t="t" r="r" b="b"/>
              <a:pathLst>
                <a:path w="1036" h="1716" extrusionOk="0">
                  <a:moveTo>
                    <a:pt x="511" y="0"/>
                  </a:moveTo>
                  <a:cubicBezTo>
                    <a:pt x="468" y="0"/>
                    <a:pt x="435" y="24"/>
                    <a:pt x="435" y="47"/>
                  </a:cubicBezTo>
                  <a:lnTo>
                    <a:pt x="1" y="1549"/>
                  </a:lnTo>
                  <a:cubicBezTo>
                    <a:pt x="1" y="1582"/>
                    <a:pt x="34" y="1649"/>
                    <a:pt x="101" y="1649"/>
                  </a:cubicBezTo>
                  <a:lnTo>
                    <a:pt x="468" y="1715"/>
                  </a:lnTo>
                  <a:cubicBezTo>
                    <a:pt x="535" y="1715"/>
                    <a:pt x="601" y="1682"/>
                    <a:pt x="601" y="1649"/>
                  </a:cubicBezTo>
                  <a:lnTo>
                    <a:pt x="1035" y="148"/>
                  </a:lnTo>
                  <a:cubicBezTo>
                    <a:pt x="1035" y="114"/>
                    <a:pt x="1002" y="47"/>
                    <a:pt x="935" y="47"/>
                  </a:cubicBezTo>
                  <a:lnTo>
                    <a:pt x="568" y="14"/>
                  </a:lnTo>
                  <a:cubicBezTo>
                    <a:pt x="548" y="4"/>
                    <a:pt x="529" y="0"/>
                    <a:pt x="511" y="0"/>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728;p34">
              <a:extLst>
                <a:ext uri="{FF2B5EF4-FFF2-40B4-BE49-F238E27FC236}">
                  <a16:creationId xmlns:a16="http://schemas.microsoft.com/office/drawing/2014/main" id="{A3768C10-C9EA-8A8C-D179-964654299B87}"/>
                </a:ext>
              </a:extLst>
            </p:cNvPr>
            <p:cNvSpPr/>
            <p:nvPr/>
          </p:nvSpPr>
          <p:spPr>
            <a:xfrm>
              <a:off x="2530300" y="2616975"/>
              <a:ext cx="25900" cy="42900"/>
            </a:xfrm>
            <a:custGeom>
              <a:avLst/>
              <a:gdLst/>
              <a:ahLst/>
              <a:cxnLst/>
              <a:rect l="l" t="t" r="r" b="b"/>
              <a:pathLst>
                <a:path w="1036" h="1716" extrusionOk="0">
                  <a:moveTo>
                    <a:pt x="511" y="0"/>
                  </a:moveTo>
                  <a:cubicBezTo>
                    <a:pt x="468" y="0"/>
                    <a:pt x="435" y="24"/>
                    <a:pt x="435" y="47"/>
                  </a:cubicBezTo>
                  <a:lnTo>
                    <a:pt x="1" y="1549"/>
                  </a:lnTo>
                  <a:cubicBezTo>
                    <a:pt x="1" y="1582"/>
                    <a:pt x="34" y="1649"/>
                    <a:pt x="101" y="1649"/>
                  </a:cubicBezTo>
                  <a:lnTo>
                    <a:pt x="468" y="1715"/>
                  </a:lnTo>
                  <a:cubicBezTo>
                    <a:pt x="535" y="1715"/>
                    <a:pt x="601" y="1682"/>
                    <a:pt x="601" y="1649"/>
                  </a:cubicBezTo>
                  <a:lnTo>
                    <a:pt x="1035" y="148"/>
                  </a:lnTo>
                  <a:cubicBezTo>
                    <a:pt x="1035" y="114"/>
                    <a:pt x="1002" y="47"/>
                    <a:pt x="935" y="47"/>
                  </a:cubicBezTo>
                  <a:lnTo>
                    <a:pt x="568" y="14"/>
                  </a:lnTo>
                  <a:cubicBezTo>
                    <a:pt x="548" y="4"/>
                    <a:pt x="529" y="0"/>
                    <a:pt x="5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729;p34">
              <a:extLst>
                <a:ext uri="{FF2B5EF4-FFF2-40B4-BE49-F238E27FC236}">
                  <a16:creationId xmlns:a16="http://schemas.microsoft.com/office/drawing/2014/main" id="{C52C439C-7F41-CF18-123E-CFF2A28CC766}"/>
                </a:ext>
              </a:extLst>
            </p:cNvPr>
            <p:cNvSpPr/>
            <p:nvPr/>
          </p:nvSpPr>
          <p:spPr>
            <a:xfrm>
              <a:off x="2285975" y="2650675"/>
              <a:ext cx="110925" cy="74250"/>
            </a:xfrm>
            <a:custGeom>
              <a:avLst/>
              <a:gdLst/>
              <a:ahLst/>
              <a:cxnLst/>
              <a:rect l="l" t="t" r="r" b="b"/>
              <a:pathLst>
                <a:path w="4437" h="2970" extrusionOk="0">
                  <a:moveTo>
                    <a:pt x="634" y="0"/>
                  </a:moveTo>
                  <a:lnTo>
                    <a:pt x="634" y="0"/>
                  </a:lnTo>
                  <a:cubicBezTo>
                    <a:pt x="0" y="1201"/>
                    <a:pt x="1101" y="2969"/>
                    <a:pt x="1101" y="2969"/>
                  </a:cubicBezTo>
                  <a:lnTo>
                    <a:pt x="4437" y="2736"/>
                  </a:lnTo>
                  <a:lnTo>
                    <a:pt x="1968" y="201"/>
                  </a:lnTo>
                  <a:lnTo>
                    <a:pt x="634"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730;p34">
              <a:extLst>
                <a:ext uri="{FF2B5EF4-FFF2-40B4-BE49-F238E27FC236}">
                  <a16:creationId xmlns:a16="http://schemas.microsoft.com/office/drawing/2014/main" id="{5555A812-B922-0B6B-18BA-01CD39839A56}"/>
                </a:ext>
              </a:extLst>
            </p:cNvPr>
            <p:cNvSpPr/>
            <p:nvPr/>
          </p:nvSpPr>
          <p:spPr>
            <a:xfrm>
              <a:off x="2200075" y="2179500"/>
              <a:ext cx="222675" cy="507050"/>
            </a:xfrm>
            <a:custGeom>
              <a:avLst/>
              <a:gdLst/>
              <a:ahLst/>
              <a:cxnLst/>
              <a:rect l="l" t="t" r="r" b="b"/>
              <a:pathLst>
                <a:path w="8907" h="20282" extrusionOk="0">
                  <a:moveTo>
                    <a:pt x="6105" y="1"/>
                  </a:moveTo>
                  <a:cubicBezTo>
                    <a:pt x="5104" y="1468"/>
                    <a:pt x="4170" y="2969"/>
                    <a:pt x="3236" y="4504"/>
                  </a:cubicBezTo>
                  <a:cubicBezTo>
                    <a:pt x="2769" y="5271"/>
                    <a:pt x="2302" y="6038"/>
                    <a:pt x="1869" y="6805"/>
                  </a:cubicBezTo>
                  <a:cubicBezTo>
                    <a:pt x="1402" y="7606"/>
                    <a:pt x="968" y="8373"/>
                    <a:pt x="501" y="9207"/>
                  </a:cubicBezTo>
                  <a:lnTo>
                    <a:pt x="434" y="9374"/>
                  </a:lnTo>
                  <a:lnTo>
                    <a:pt x="334" y="9574"/>
                  </a:lnTo>
                  <a:cubicBezTo>
                    <a:pt x="234" y="9741"/>
                    <a:pt x="167" y="9941"/>
                    <a:pt x="134" y="10141"/>
                  </a:cubicBezTo>
                  <a:cubicBezTo>
                    <a:pt x="34" y="10475"/>
                    <a:pt x="1" y="10808"/>
                    <a:pt x="1" y="11175"/>
                  </a:cubicBezTo>
                  <a:cubicBezTo>
                    <a:pt x="1" y="11709"/>
                    <a:pt x="67" y="12276"/>
                    <a:pt x="201" y="12843"/>
                  </a:cubicBezTo>
                  <a:cubicBezTo>
                    <a:pt x="468" y="13777"/>
                    <a:pt x="801" y="14711"/>
                    <a:pt x="1268" y="15578"/>
                  </a:cubicBezTo>
                  <a:cubicBezTo>
                    <a:pt x="2069" y="17213"/>
                    <a:pt x="3069" y="18814"/>
                    <a:pt x="4170" y="20282"/>
                  </a:cubicBezTo>
                  <a:lnTo>
                    <a:pt x="5571" y="19381"/>
                  </a:lnTo>
                  <a:cubicBezTo>
                    <a:pt x="5204" y="18614"/>
                    <a:pt x="4871" y="17813"/>
                    <a:pt x="4504" y="17013"/>
                  </a:cubicBezTo>
                  <a:cubicBezTo>
                    <a:pt x="4170" y="16212"/>
                    <a:pt x="3837" y="15412"/>
                    <a:pt x="3570" y="14611"/>
                  </a:cubicBezTo>
                  <a:cubicBezTo>
                    <a:pt x="3303" y="13844"/>
                    <a:pt x="3103" y="13077"/>
                    <a:pt x="2969" y="12276"/>
                  </a:cubicBezTo>
                  <a:cubicBezTo>
                    <a:pt x="2903" y="11942"/>
                    <a:pt x="2903" y="11609"/>
                    <a:pt x="2936" y="11275"/>
                  </a:cubicBezTo>
                  <a:cubicBezTo>
                    <a:pt x="2936" y="11175"/>
                    <a:pt x="2936" y="11075"/>
                    <a:pt x="2969" y="10975"/>
                  </a:cubicBezTo>
                  <a:cubicBezTo>
                    <a:pt x="3003" y="10942"/>
                    <a:pt x="3003" y="10942"/>
                    <a:pt x="3003" y="10942"/>
                  </a:cubicBezTo>
                  <a:lnTo>
                    <a:pt x="3169" y="10708"/>
                  </a:lnTo>
                  <a:cubicBezTo>
                    <a:pt x="4037" y="9274"/>
                    <a:pt x="5037" y="7773"/>
                    <a:pt x="6038" y="6272"/>
                  </a:cubicBezTo>
                  <a:cubicBezTo>
                    <a:pt x="7006" y="4804"/>
                    <a:pt x="7973" y="3303"/>
                    <a:pt x="8907" y="1802"/>
                  </a:cubicBezTo>
                  <a:lnTo>
                    <a:pt x="6105"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731;p34">
              <a:extLst>
                <a:ext uri="{FF2B5EF4-FFF2-40B4-BE49-F238E27FC236}">
                  <a16:creationId xmlns:a16="http://schemas.microsoft.com/office/drawing/2014/main" id="{906C77AD-01FC-8C46-D132-35981D9051C1}"/>
                </a:ext>
              </a:extLst>
            </p:cNvPr>
            <p:cNvSpPr/>
            <p:nvPr/>
          </p:nvSpPr>
          <p:spPr>
            <a:xfrm>
              <a:off x="2305150" y="2115125"/>
              <a:ext cx="181000" cy="226175"/>
            </a:xfrm>
            <a:custGeom>
              <a:avLst/>
              <a:gdLst/>
              <a:ahLst/>
              <a:cxnLst/>
              <a:rect l="l" t="t" r="r" b="b"/>
              <a:pathLst>
                <a:path w="7240" h="9047" extrusionOk="0">
                  <a:moveTo>
                    <a:pt x="5118" y="0"/>
                  </a:moveTo>
                  <a:cubicBezTo>
                    <a:pt x="2162" y="0"/>
                    <a:pt x="1" y="4444"/>
                    <a:pt x="1" y="4444"/>
                  </a:cubicBezTo>
                  <a:lnTo>
                    <a:pt x="3737" y="9047"/>
                  </a:lnTo>
                  <a:cubicBezTo>
                    <a:pt x="3737" y="9047"/>
                    <a:pt x="6138" y="6378"/>
                    <a:pt x="6672" y="4644"/>
                  </a:cubicBezTo>
                  <a:cubicBezTo>
                    <a:pt x="7239" y="2842"/>
                    <a:pt x="7172" y="307"/>
                    <a:pt x="5605" y="40"/>
                  </a:cubicBezTo>
                  <a:cubicBezTo>
                    <a:pt x="5440" y="13"/>
                    <a:pt x="5278" y="0"/>
                    <a:pt x="5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732;p34">
              <a:extLst>
                <a:ext uri="{FF2B5EF4-FFF2-40B4-BE49-F238E27FC236}">
                  <a16:creationId xmlns:a16="http://schemas.microsoft.com/office/drawing/2014/main" id="{70FE3735-57CB-390F-EAA8-3F22A0D94C41}"/>
                </a:ext>
              </a:extLst>
            </p:cNvPr>
            <p:cNvSpPr/>
            <p:nvPr/>
          </p:nvSpPr>
          <p:spPr>
            <a:xfrm>
              <a:off x="2313500" y="2719050"/>
              <a:ext cx="90075" cy="69250"/>
            </a:xfrm>
            <a:custGeom>
              <a:avLst/>
              <a:gdLst/>
              <a:ahLst/>
              <a:cxnLst/>
              <a:rect l="l" t="t" r="r" b="b"/>
              <a:pathLst>
                <a:path w="3603" h="2770" extrusionOk="0">
                  <a:moveTo>
                    <a:pt x="3336" y="1"/>
                  </a:moveTo>
                  <a:lnTo>
                    <a:pt x="0" y="234"/>
                  </a:lnTo>
                  <a:lnTo>
                    <a:pt x="834" y="2769"/>
                  </a:lnTo>
                  <a:lnTo>
                    <a:pt x="3603" y="2736"/>
                  </a:lnTo>
                  <a:lnTo>
                    <a:pt x="3336"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733;p34">
              <a:extLst>
                <a:ext uri="{FF2B5EF4-FFF2-40B4-BE49-F238E27FC236}">
                  <a16:creationId xmlns:a16="http://schemas.microsoft.com/office/drawing/2014/main" id="{EEA88FA7-E41A-F3A4-3B83-D3E7E104E1BE}"/>
                </a:ext>
              </a:extLst>
            </p:cNvPr>
            <p:cNvSpPr/>
            <p:nvPr/>
          </p:nvSpPr>
          <p:spPr>
            <a:xfrm>
              <a:off x="2082500" y="1142100"/>
              <a:ext cx="3427475" cy="2733650"/>
            </a:xfrm>
            <a:custGeom>
              <a:avLst/>
              <a:gdLst/>
              <a:ahLst/>
              <a:cxnLst/>
              <a:rect l="l" t="t" r="r" b="b"/>
              <a:pathLst>
                <a:path w="137099" h="109346" extrusionOk="0">
                  <a:moveTo>
                    <a:pt x="122821" y="6238"/>
                  </a:moveTo>
                  <a:cubicBezTo>
                    <a:pt x="127258" y="6238"/>
                    <a:pt x="130860" y="9841"/>
                    <a:pt x="130860" y="14310"/>
                  </a:cubicBezTo>
                  <a:lnTo>
                    <a:pt x="130860" y="75521"/>
                  </a:lnTo>
                  <a:cubicBezTo>
                    <a:pt x="130827" y="79957"/>
                    <a:pt x="127258" y="83560"/>
                    <a:pt x="122821" y="83560"/>
                  </a:cubicBezTo>
                  <a:lnTo>
                    <a:pt x="102407" y="83560"/>
                  </a:lnTo>
                  <a:cubicBezTo>
                    <a:pt x="98971" y="83560"/>
                    <a:pt x="96169" y="86362"/>
                    <a:pt x="96169" y="89831"/>
                  </a:cubicBezTo>
                  <a:lnTo>
                    <a:pt x="96169" y="95735"/>
                  </a:lnTo>
                  <a:lnTo>
                    <a:pt x="83693" y="85061"/>
                  </a:lnTo>
                  <a:cubicBezTo>
                    <a:pt x="82559" y="84094"/>
                    <a:pt x="81125" y="83560"/>
                    <a:pt x="79624" y="83560"/>
                  </a:cubicBezTo>
                  <a:lnTo>
                    <a:pt x="14310" y="83560"/>
                  </a:lnTo>
                  <a:cubicBezTo>
                    <a:pt x="9841" y="83560"/>
                    <a:pt x="6271" y="79957"/>
                    <a:pt x="6271" y="75521"/>
                  </a:cubicBezTo>
                  <a:lnTo>
                    <a:pt x="6271" y="14310"/>
                  </a:lnTo>
                  <a:cubicBezTo>
                    <a:pt x="6271" y="9841"/>
                    <a:pt x="9841" y="6271"/>
                    <a:pt x="14310" y="6271"/>
                  </a:cubicBezTo>
                  <a:lnTo>
                    <a:pt x="122821" y="6271"/>
                  </a:lnTo>
                  <a:lnTo>
                    <a:pt x="122821" y="6238"/>
                  </a:lnTo>
                  <a:close/>
                  <a:moveTo>
                    <a:pt x="14310" y="0"/>
                  </a:moveTo>
                  <a:cubicBezTo>
                    <a:pt x="6405" y="34"/>
                    <a:pt x="34" y="6405"/>
                    <a:pt x="0" y="14310"/>
                  </a:cubicBezTo>
                  <a:lnTo>
                    <a:pt x="0" y="75521"/>
                  </a:lnTo>
                  <a:cubicBezTo>
                    <a:pt x="34" y="83393"/>
                    <a:pt x="6405" y="89798"/>
                    <a:pt x="14310" y="89831"/>
                  </a:cubicBezTo>
                  <a:lnTo>
                    <a:pt x="79624" y="89831"/>
                  </a:lnTo>
                  <a:lnTo>
                    <a:pt x="102407" y="109345"/>
                  </a:lnTo>
                  <a:lnTo>
                    <a:pt x="102407" y="89831"/>
                  </a:lnTo>
                  <a:lnTo>
                    <a:pt x="122821" y="89831"/>
                  </a:lnTo>
                  <a:cubicBezTo>
                    <a:pt x="130693" y="89798"/>
                    <a:pt x="137065" y="83393"/>
                    <a:pt x="137098" y="75521"/>
                  </a:cubicBezTo>
                  <a:lnTo>
                    <a:pt x="137098" y="14310"/>
                  </a:lnTo>
                  <a:cubicBezTo>
                    <a:pt x="137065" y="6405"/>
                    <a:pt x="130693" y="34"/>
                    <a:pt x="122821" y="0"/>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734;p34">
              <a:extLst>
                <a:ext uri="{FF2B5EF4-FFF2-40B4-BE49-F238E27FC236}">
                  <a16:creationId xmlns:a16="http://schemas.microsoft.com/office/drawing/2014/main" id="{2BA23AC2-832C-0804-D156-65A178329990}"/>
                </a:ext>
              </a:extLst>
            </p:cNvPr>
            <p:cNvSpPr/>
            <p:nvPr/>
          </p:nvSpPr>
          <p:spPr>
            <a:xfrm>
              <a:off x="3656125" y="4487350"/>
              <a:ext cx="47550" cy="18000"/>
            </a:xfrm>
            <a:custGeom>
              <a:avLst/>
              <a:gdLst/>
              <a:ahLst/>
              <a:cxnLst/>
              <a:rect l="l" t="t" r="r" b="b"/>
              <a:pathLst>
                <a:path w="1902" h="720" extrusionOk="0">
                  <a:moveTo>
                    <a:pt x="1480" y="128"/>
                  </a:moveTo>
                  <a:cubicBezTo>
                    <a:pt x="1501" y="128"/>
                    <a:pt x="1518" y="136"/>
                    <a:pt x="1535" y="153"/>
                  </a:cubicBezTo>
                  <a:cubicBezTo>
                    <a:pt x="1601" y="153"/>
                    <a:pt x="1668" y="186"/>
                    <a:pt x="1701" y="253"/>
                  </a:cubicBezTo>
                  <a:cubicBezTo>
                    <a:pt x="1735" y="320"/>
                    <a:pt x="1735" y="386"/>
                    <a:pt x="1701" y="386"/>
                  </a:cubicBezTo>
                  <a:cubicBezTo>
                    <a:pt x="1617" y="513"/>
                    <a:pt x="1291" y="560"/>
                    <a:pt x="919" y="560"/>
                  </a:cubicBezTo>
                  <a:cubicBezTo>
                    <a:pt x="704" y="560"/>
                    <a:pt x="475" y="544"/>
                    <a:pt x="267" y="520"/>
                  </a:cubicBezTo>
                  <a:cubicBezTo>
                    <a:pt x="634" y="320"/>
                    <a:pt x="1001" y="186"/>
                    <a:pt x="1401" y="153"/>
                  </a:cubicBezTo>
                  <a:cubicBezTo>
                    <a:pt x="1434" y="136"/>
                    <a:pt x="1459" y="128"/>
                    <a:pt x="1480" y="128"/>
                  </a:cubicBezTo>
                  <a:close/>
                  <a:moveTo>
                    <a:pt x="1438" y="0"/>
                  </a:moveTo>
                  <a:cubicBezTo>
                    <a:pt x="910" y="0"/>
                    <a:pt x="94" y="486"/>
                    <a:pt x="33" y="486"/>
                  </a:cubicBezTo>
                  <a:cubicBezTo>
                    <a:pt x="0" y="520"/>
                    <a:pt x="0" y="553"/>
                    <a:pt x="0" y="586"/>
                  </a:cubicBezTo>
                  <a:cubicBezTo>
                    <a:pt x="0" y="586"/>
                    <a:pt x="33" y="620"/>
                    <a:pt x="67" y="620"/>
                  </a:cubicBezTo>
                  <a:cubicBezTo>
                    <a:pt x="367" y="686"/>
                    <a:pt x="667" y="720"/>
                    <a:pt x="967" y="720"/>
                  </a:cubicBezTo>
                  <a:cubicBezTo>
                    <a:pt x="1334" y="720"/>
                    <a:pt x="1701" y="653"/>
                    <a:pt x="1835" y="486"/>
                  </a:cubicBezTo>
                  <a:cubicBezTo>
                    <a:pt x="1901" y="386"/>
                    <a:pt x="1901" y="286"/>
                    <a:pt x="1835" y="186"/>
                  </a:cubicBezTo>
                  <a:cubicBezTo>
                    <a:pt x="1768" y="86"/>
                    <a:pt x="1701" y="53"/>
                    <a:pt x="1601" y="19"/>
                  </a:cubicBezTo>
                  <a:cubicBezTo>
                    <a:pt x="1551" y="6"/>
                    <a:pt x="1496" y="0"/>
                    <a:pt x="1438" y="0"/>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735;p34">
              <a:extLst>
                <a:ext uri="{FF2B5EF4-FFF2-40B4-BE49-F238E27FC236}">
                  <a16:creationId xmlns:a16="http://schemas.microsoft.com/office/drawing/2014/main" id="{3FF9E5F9-BB7F-49B1-8040-57DC5E12AA6C}"/>
                </a:ext>
              </a:extLst>
            </p:cNvPr>
            <p:cNvSpPr/>
            <p:nvPr/>
          </p:nvSpPr>
          <p:spPr>
            <a:xfrm>
              <a:off x="3656125" y="4469475"/>
              <a:ext cx="28375" cy="33375"/>
            </a:xfrm>
            <a:custGeom>
              <a:avLst/>
              <a:gdLst/>
              <a:ahLst/>
              <a:cxnLst/>
              <a:rect l="l" t="t" r="r" b="b"/>
              <a:pathLst>
                <a:path w="1135" h="1335" extrusionOk="0">
                  <a:moveTo>
                    <a:pt x="801" y="134"/>
                  </a:moveTo>
                  <a:cubicBezTo>
                    <a:pt x="901" y="134"/>
                    <a:pt x="934" y="201"/>
                    <a:pt x="934" y="234"/>
                  </a:cubicBezTo>
                  <a:cubicBezTo>
                    <a:pt x="967" y="434"/>
                    <a:pt x="500" y="934"/>
                    <a:pt x="134" y="1168"/>
                  </a:cubicBezTo>
                  <a:cubicBezTo>
                    <a:pt x="167" y="801"/>
                    <a:pt x="300" y="501"/>
                    <a:pt x="500" y="234"/>
                  </a:cubicBezTo>
                  <a:cubicBezTo>
                    <a:pt x="567" y="167"/>
                    <a:pt x="634" y="134"/>
                    <a:pt x="734" y="134"/>
                  </a:cubicBezTo>
                  <a:close/>
                  <a:moveTo>
                    <a:pt x="801" y="0"/>
                  </a:moveTo>
                  <a:cubicBezTo>
                    <a:pt x="667" y="0"/>
                    <a:pt x="500" y="34"/>
                    <a:pt x="400" y="134"/>
                  </a:cubicBezTo>
                  <a:cubicBezTo>
                    <a:pt x="33" y="434"/>
                    <a:pt x="0" y="1235"/>
                    <a:pt x="0" y="1268"/>
                  </a:cubicBezTo>
                  <a:cubicBezTo>
                    <a:pt x="0" y="1301"/>
                    <a:pt x="0" y="1335"/>
                    <a:pt x="33" y="1335"/>
                  </a:cubicBezTo>
                  <a:lnTo>
                    <a:pt x="100" y="1335"/>
                  </a:lnTo>
                  <a:cubicBezTo>
                    <a:pt x="434" y="1201"/>
                    <a:pt x="1134" y="534"/>
                    <a:pt x="1068" y="201"/>
                  </a:cubicBezTo>
                  <a:cubicBezTo>
                    <a:pt x="1068" y="134"/>
                    <a:pt x="1001" y="34"/>
                    <a:pt x="801" y="0"/>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736;p34">
              <a:extLst>
                <a:ext uri="{FF2B5EF4-FFF2-40B4-BE49-F238E27FC236}">
                  <a16:creationId xmlns:a16="http://schemas.microsoft.com/office/drawing/2014/main" id="{7420EA4F-FC1E-2D05-A8FB-3AA6A408E52B}"/>
                </a:ext>
              </a:extLst>
            </p:cNvPr>
            <p:cNvSpPr/>
            <p:nvPr/>
          </p:nvSpPr>
          <p:spPr>
            <a:xfrm>
              <a:off x="3576050" y="4330200"/>
              <a:ext cx="75075" cy="171000"/>
            </a:xfrm>
            <a:custGeom>
              <a:avLst/>
              <a:gdLst/>
              <a:ahLst/>
              <a:cxnLst/>
              <a:rect l="l" t="t" r="r" b="b"/>
              <a:pathLst>
                <a:path w="3003" h="6840" extrusionOk="0">
                  <a:moveTo>
                    <a:pt x="34" y="1"/>
                  </a:moveTo>
                  <a:lnTo>
                    <a:pt x="1" y="6839"/>
                  </a:lnTo>
                  <a:lnTo>
                    <a:pt x="2970" y="6839"/>
                  </a:lnTo>
                  <a:lnTo>
                    <a:pt x="3003" y="1"/>
                  </a:lnTo>
                  <a:close/>
                </a:path>
              </a:pathLst>
            </a:custGeom>
            <a:solidFill>
              <a:srgbClr val="CE7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737;p34">
              <a:extLst>
                <a:ext uri="{FF2B5EF4-FFF2-40B4-BE49-F238E27FC236}">
                  <a16:creationId xmlns:a16="http://schemas.microsoft.com/office/drawing/2014/main" id="{F943A638-7DE3-AF43-E103-85E12FC97DBB}"/>
                </a:ext>
              </a:extLst>
            </p:cNvPr>
            <p:cNvSpPr/>
            <p:nvPr/>
          </p:nvSpPr>
          <p:spPr>
            <a:xfrm>
              <a:off x="3549375" y="4492825"/>
              <a:ext cx="256050" cy="85075"/>
            </a:xfrm>
            <a:custGeom>
              <a:avLst/>
              <a:gdLst/>
              <a:ahLst/>
              <a:cxnLst/>
              <a:rect l="l" t="t" r="r" b="b"/>
              <a:pathLst>
                <a:path w="10242" h="3403" extrusionOk="0">
                  <a:moveTo>
                    <a:pt x="768" y="0"/>
                  </a:moveTo>
                  <a:cubicBezTo>
                    <a:pt x="634" y="0"/>
                    <a:pt x="534" y="67"/>
                    <a:pt x="534" y="201"/>
                  </a:cubicBezTo>
                  <a:lnTo>
                    <a:pt x="34" y="2869"/>
                  </a:lnTo>
                  <a:cubicBezTo>
                    <a:pt x="0" y="3136"/>
                    <a:pt x="201" y="3370"/>
                    <a:pt x="467" y="3370"/>
                  </a:cubicBezTo>
                  <a:cubicBezTo>
                    <a:pt x="1635" y="3370"/>
                    <a:pt x="3336" y="3303"/>
                    <a:pt x="4804" y="3303"/>
                  </a:cubicBezTo>
                  <a:cubicBezTo>
                    <a:pt x="6505" y="3303"/>
                    <a:pt x="6739" y="3403"/>
                    <a:pt x="8740" y="3403"/>
                  </a:cubicBezTo>
                  <a:cubicBezTo>
                    <a:pt x="9941" y="3403"/>
                    <a:pt x="10241" y="2169"/>
                    <a:pt x="9741" y="2035"/>
                  </a:cubicBezTo>
                  <a:cubicBezTo>
                    <a:pt x="7406" y="1535"/>
                    <a:pt x="6772" y="1468"/>
                    <a:pt x="4737" y="234"/>
                  </a:cubicBezTo>
                  <a:cubicBezTo>
                    <a:pt x="4504" y="101"/>
                    <a:pt x="4270" y="0"/>
                    <a:pt x="4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738;p34">
              <a:extLst>
                <a:ext uri="{FF2B5EF4-FFF2-40B4-BE49-F238E27FC236}">
                  <a16:creationId xmlns:a16="http://schemas.microsoft.com/office/drawing/2014/main" id="{52CCA71F-8169-E473-49EF-46C8499A8ABE}"/>
                </a:ext>
              </a:extLst>
            </p:cNvPr>
            <p:cNvSpPr/>
            <p:nvPr/>
          </p:nvSpPr>
          <p:spPr>
            <a:xfrm>
              <a:off x="3576900" y="4330200"/>
              <a:ext cx="74225" cy="88425"/>
            </a:xfrm>
            <a:custGeom>
              <a:avLst/>
              <a:gdLst/>
              <a:ahLst/>
              <a:cxnLst/>
              <a:rect l="l" t="t" r="r" b="b"/>
              <a:pathLst>
                <a:path w="2969" h="3537" extrusionOk="0">
                  <a:moveTo>
                    <a:pt x="0" y="1"/>
                  </a:moveTo>
                  <a:lnTo>
                    <a:pt x="0" y="3537"/>
                  </a:lnTo>
                  <a:lnTo>
                    <a:pt x="2969" y="3537"/>
                  </a:lnTo>
                  <a:lnTo>
                    <a:pt x="2969" y="1"/>
                  </a:ln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739;p34">
              <a:extLst>
                <a:ext uri="{FF2B5EF4-FFF2-40B4-BE49-F238E27FC236}">
                  <a16:creationId xmlns:a16="http://schemas.microsoft.com/office/drawing/2014/main" id="{03212373-30A2-FECD-4FC1-62CC6D96E65B}"/>
                </a:ext>
              </a:extLst>
            </p:cNvPr>
            <p:cNvSpPr/>
            <p:nvPr/>
          </p:nvSpPr>
          <p:spPr>
            <a:xfrm>
              <a:off x="3064850" y="4456550"/>
              <a:ext cx="20875" cy="47150"/>
            </a:xfrm>
            <a:custGeom>
              <a:avLst/>
              <a:gdLst/>
              <a:ahLst/>
              <a:cxnLst/>
              <a:rect l="l" t="t" r="r" b="b"/>
              <a:pathLst>
                <a:path w="835" h="1886" extrusionOk="0">
                  <a:moveTo>
                    <a:pt x="397" y="145"/>
                  </a:moveTo>
                  <a:cubicBezTo>
                    <a:pt x="429" y="145"/>
                    <a:pt x="449" y="165"/>
                    <a:pt x="468" y="184"/>
                  </a:cubicBezTo>
                  <a:cubicBezTo>
                    <a:pt x="668" y="317"/>
                    <a:pt x="701" y="1051"/>
                    <a:pt x="668" y="1618"/>
                  </a:cubicBezTo>
                  <a:cubicBezTo>
                    <a:pt x="435" y="1251"/>
                    <a:pt x="301" y="851"/>
                    <a:pt x="234" y="451"/>
                  </a:cubicBezTo>
                  <a:cubicBezTo>
                    <a:pt x="234" y="417"/>
                    <a:pt x="234" y="351"/>
                    <a:pt x="234" y="317"/>
                  </a:cubicBezTo>
                  <a:cubicBezTo>
                    <a:pt x="234" y="251"/>
                    <a:pt x="268" y="217"/>
                    <a:pt x="301" y="184"/>
                  </a:cubicBezTo>
                  <a:cubicBezTo>
                    <a:pt x="343" y="156"/>
                    <a:pt x="374" y="145"/>
                    <a:pt x="397" y="145"/>
                  </a:cubicBezTo>
                  <a:close/>
                  <a:moveTo>
                    <a:pt x="401" y="0"/>
                  </a:moveTo>
                  <a:cubicBezTo>
                    <a:pt x="343" y="0"/>
                    <a:pt x="284" y="17"/>
                    <a:pt x="234" y="50"/>
                  </a:cubicBezTo>
                  <a:cubicBezTo>
                    <a:pt x="168" y="84"/>
                    <a:pt x="101" y="184"/>
                    <a:pt x="101" y="284"/>
                  </a:cubicBezTo>
                  <a:cubicBezTo>
                    <a:pt x="1" y="751"/>
                    <a:pt x="635" y="1818"/>
                    <a:pt x="668" y="1852"/>
                  </a:cubicBezTo>
                  <a:cubicBezTo>
                    <a:pt x="668" y="1885"/>
                    <a:pt x="701" y="1885"/>
                    <a:pt x="735" y="1885"/>
                  </a:cubicBezTo>
                  <a:cubicBezTo>
                    <a:pt x="768" y="1885"/>
                    <a:pt x="801" y="1852"/>
                    <a:pt x="801" y="1818"/>
                  </a:cubicBezTo>
                  <a:cubicBezTo>
                    <a:pt x="835" y="1518"/>
                    <a:pt x="835" y="1218"/>
                    <a:pt x="835" y="918"/>
                  </a:cubicBezTo>
                  <a:cubicBezTo>
                    <a:pt x="835" y="618"/>
                    <a:pt x="768" y="284"/>
                    <a:pt x="568" y="50"/>
                  </a:cubicBezTo>
                  <a:cubicBezTo>
                    <a:pt x="518" y="17"/>
                    <a:pt x="460" y="0"/>
                    <a:pt x="401" y="0"/>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740;p34">
              <a:extLst>
                <a:ext uri="{FF2B5EF4-FFF2-40B4-BE49-F238E27FC236}">
                  <a16:creationId xmlns:a16="http://schemas.microsoft.com/office/drawing/2014/main" id="{058932F3-81DB-624D-7768-ACEF448C5B6E}"/>
                </a:ext>
              </a:extLst>
            </p:cNvPr>
            <p:cNvSpPr/>
            <p:nvPr/>
          </p:nvSpPr>
          <p:spPr>
            <a:xfrm>
              <a:off x="3049850" y="4475275"/>
              <a:ext cx="35050" cy="28425"/>
            </a:xfrm>
            <a:custGeom>
              <a:avLst/>
              <a:gdLst/>
              <a:ahLst/>
              <a:cxnLst/>
              <a:rect l="l" t="t" r="r" b="b"/>
              <a:pathLst>
                <a:path w="1402" h="1137" extrusionOk="0">
                  <a:moveTo>
                    <a:pt x="221" y="134"/>
                  </a:moveTo>
                  <a:cubicBezTo>
                    <a:pt x="435" y="134"/>
                    <a:pt x="943" y="614"/>
                    <a:pt x="1201" y="969"/>
                  </a:cubicBezTo>
                  <a:cubicBezTo>
                    <a:pt x="834" y="936"/>
                    <a:pt x="501" y="803"/>
                    <a:pt x="234" y="569"/>
                  </a:cubicBezTo>
                  <a:cubicBezTo>
                    <a:pt x="201" y="502"/>
                    <a:pt x="167" y="436"/>
                    <a:pt x="167" y="336"/>
                  </a:cubicBezTo>
                  <a:lnTo>
                    <a:pt x="134" y="336"/>
                  </a:lnTo>
                  <a:lnTo>
                    <a:pt x="134" y="269"/>
                  </a:lnTo>
                  <a:cubicBezTo>
                    <a:pt x="134" y="169"/>
                    <a:pt x="201" y="135"/>
                    <a:pt x="201" y="135"/>
                  </a:cubicBezTo>
                  <a:cubicBezTo>
                    <a:pt x="207" y="134"/>
                    <a:pt x="214" y="134"/>
                    <a:pt x="221" y="134"/>
                  </a:cubicBezTo>
                  <a:close/>
                  <a:moveTo>
                    <a:pt x="224" y="1"/>
                  </a:moveTo>
                  <a:cubicBezTo>
                    <a:pt x="216" y="1"/>
                    <a:pt x="208" y="1"/>
                    <a:pt x="201" y="2"/>
                  </a:cubicBezTo>
                  <a:cubicBezTo>
                    <a:pt x="134" y="2"/>
                    <a:pt x="34" y="69"/>
                    <a:pt x="34" y="269"/>
                  </a:cubicBezTo>
                  <a:cubicBezTo>
                    <a:pt x="0" y="402"/>
                    <a:pt x="67" y="536"/>
                    <a:pt x="167" y="669"/>
                  </a:cubicBezTo>
                  <a:cubicBezTo>
                    <a:pt x="501" y="936"/>
                    <a:pt x="901" y="1069"/>
                    <a:pt x="1335" y="1136"/>
                  </a:cubicBezTo>
                  <a:cubicBezTo>
                    <a:pt x="1335" y="1136"/>
                    <a:pt x="1368" y="1103"/>
                    <a:pt x="1401" y="1103"/>
                  </a:cubicBezTo>
                  <a:cubicBezTo>
                    <a:pt x="1401" y="1069"/>
                    <a:pt x="1401" y="1069"/>
                    <a:pt x="1401" y="1069"/>
                  </a:cubicBezTo>
                  <a:cubicBezTo>
                    <a:pt x="1401" y="1036"/>
                    <a:pt x="1401" y="1036"/>
                    <a:pt x="1401" y="1036"/>
                  </a:cubicBezTo>
                  <a:cubicBezTo>
                    <a:pt x="1206" y="678"/>
                    <a:pt x="565" y="1"/>
                    <a:pt x="224"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741;p34">
              <a:extLst>
                <a:ext uri="{FF2B5EF4-FFF2-40B4-BE49-F238E27FC236}">
                  <a16:creationId xmlns:a16="http://schemas.microsoft.com/office/drawing/2014/main" id="{0C786C02-AD88-6B4A-791D-AD1BD8906A60}"/>
                </a:ext>
              </a:extLst>
            </p:cNvPr>
            <p:cNvSpPr/>
            <p:nvPr/>
          </p:nvSpPr>
          <p:spPr>
            <a:xfrm>
              <a:off x="3083200" y="4329375"/>
              <a:ext cx="102600" cy="178475"/>
            </a:xfrm>
            <a:custGeom>
              <a:avLst/>
              <a:gdLst/>
              <a:ahLst/>
              <a:cxnLst/>
              <a:rect l="l" t="t" r="r" b="b"/>
              <a:pathLst>
                <a:path w="4104" h="7139" extrusionOk="0">
                  <a:moveTo>
                    <a:pt x="1202" y="0"/>
                  </a:moveTo>
                  <a:lnTo>
                    <a:pt x="1" y="6939"/>
                  </a:lnTo>
                  <a:lnTo>
                    <a:pt x="2936" y="7139"/>
                  </a:lnTo>
                  <a:lnTo>
                    <a:pt x="4104" y="201"/>
                  </a:lnTo>
                  <a:lnTo>
                    <a:pt x="1202" y="0"/>
                  </a:lnTo>
                  <a:close/>
                </a:path>
              </a:pathLst>
            </a:custGeom>
            <a:solidFill>
              <a:srgbClr val="CE7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742;p34">
              <a:extLst>
                <a:ext uri="{FF2B5EF4-FFF2-40B4-BE49-F238E27FC236}">
                  <a16:creationId xmlns:a16="http://schemas.microsoft.com/office/drawing/2014/main" id="{0D80E969-F847-4741-6352-D41E3F44CCB7}"/>
                </a:ext>
              </a:extLst>
            </p:cNvPr>
            <p:cNvSpPr/>
            <p:nvPr/>
          </p:nvSpPr>
          <p:spPr>
            <a:xfrm>
              <a:off x="2971100" y="4478650"/>
              <a:ext cx="225550" cy="98575"/>
            </a:xfrm>
            <a:custGeom>
              <a:avLst/>
              <a:gdLst/>
              <a:ahLst/>
              <a:cxnLst/>
              <a:rect l="l" t="t" r="r" b="b"/>
              <a:pathLst>
                <a:path w="9022" h="3943" extrusionOk="0">
                  <a:moveTo>
                    <a:pt x="7687" y="0"/>
                  </a:moveTo>
                  <a:lnTo>
                    <a:pt x="4485" y="301"/>
                  </a:lnTo>
                  <a:cubicBezTo>
                    <a:pt x="4218" y="301"/>
                    <a:pt x="3951" y="401"/>
                    <a:pt x="3784" y="567"/>
                  </a:cubicBezTo>
                  <a:cubicBezTo>
                    <a:pt x="3050" y="1502"/>
                    <a:pt x="2683" y="1969"/>
                    <a:pt x="449" y="2702"/>
                  </a:cubicBezTo>
                  <a:cubicBezTo>
                    <a:pt x="0" y="2830"/>
                    <a:pt x="474" y="3942"/>
                    <a:pt x="1576" y="3942"/>
                  </a:cubicBezTo>
                  <a:cubicBezTo>
                    <a:pt x="1621" y="3942"/>
                    <a:pt x="1668" y="3941"/>
                    <a:pt x="1716" y="3937"/>
                  </a:cubicBezTo>
                  <a:cubicBezTo>
                    <a:pt x="3684" y="3770"/>
                    <a:pt x="2583" y="3770"/>
                    <a:pt x="4285" y="3603"/>
                  </a:cubicBezTo>
                  <a:cubicBezTo>
                    <a:pt x="5752" y="3470"/>
                    <a:pt x="7420" y="3403"/>
                    <a:pt x="8588" y="3336"/>
                  </a:cubicBezTo>
                  <a:cubicBezTo>
                    <a:pt x="8855" y="3303"/>
                    <a:pt x="9021" y="3003"/>
                    <a:pt x="8921" y="2769"/>
                  </a:cubicBezTo>
                  <a:lnTo>
                    <a:pt x="7954" y="201"/>
                  </a:lnTo>
                  <a:cubicBezTo>
                    <a:pt x="7921" y="67"/>
                    <a:pt x="7787" y="0"/>
                    <a:pt x="7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743;p34">
              <a:extLst>
                <a:ext uri="{FF2B5EF4-FFF2-40B4-BE49-F238E27FC236}">
                  <a16:creationId xmlns:a16="http://schemas.microsoft.com/office/drawing/2014/main" id="{AB953631-CB3E-4EC6-613B-D73DD075886C}"/>
                </a:ext>
              </a:extLst>
            </p:cNvPr>
            <p:cNvSpPr/>
            <p:nvPr/>
          </p:nvSpPr>
          <p:spPr>
            <a:xfrm>
              <a:off x="3098225" y="4329375"/>
              <a:ext cx="87575" cy="94250"/>
            </a:xfrm>
            <a:custGeom>
              <a:avLst/>
              <a:gdLst/>
              <a:ahLst/>
              <a:cxnLst/>
              <a:rect l="l" t="t" r="r" b="b"/>
              <a:pathLst>
                <a:path w="3503" h="3770" extrusionOk="0">
                  <a:moveTo>
                    <a:pt x="601" y="0"/>
                  </a:moveTo>
                  <a:lnTo>
                    <a:pt x="0" y="3570"/>
                  </a:lnTo>
                  <a:lnTo>
                    <a:pt x="2902" y="3770"/>
                  </a:lnTo>
                  <a:lnTo>
                    <a:pt x="3503" y="201"/>
                  </a:lnTo>
                  <a:lnTo>
                    <a:pt x="601" y="0"/>
                  </a:ln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744;p34">
              <a:extLst>
                <a:ext uri="{FF2B5EF4-FFF2-40B4-BE49-F238E27FC236}">
                  <a16:creationId xmlns:a16="http://schemas.microsoft.com/office/drawing/2014/main" id="{09AF8AAC-B4B4-EF41-8C59-C64CA70431E7}"/>
                </a:ext>
              </a:extLst>
            </p:cNvPr>
            <p:cNvSpPr/>
            <p:nvPr/>
          </p:nvSpPr>
          <p:spPr>
            <a:xfrm>
              <a:off x="3079875" y="2616475"/>
              <a:ext cx="597950" cy="1779650"/>
            </a:xfrm>
            <a:custGeom>
              <a:avLst/>
              <a:gdLst/>
              <a:ahLst/>
              <a:cxnLst/>
              <a:rect l="l" t="t" r="r" b="b"/>
              <a:pathLst>
                <a:path w="23918" h="71186" extrusionOk="0">
                  <a:moveTo>
                    <a:pt x="13710" y="1"/>
                  </a:moveTo>
                  <a:cubicBezTo>
                    <a:pt x="13710" y="1"/>
                    <a:pt x="9774" y="20816"/>
                    <a:pt x="8039" y="30756"/>
                  </a:cubicBezTo>
                  <a:cubicBezTo>
                    <a:pt x="5771" y="43665"/>
                    <a:pt x="0" y="70018"/>
                    <a:pt x="0" y="70018"/>
                  </a:cubicBezTo>
                  <a:lnTo>
                    <a:pt x="5304" y="71185"/>
                  </a:lnTo>
                  <a:cubicBezTo>
                    <a:pt x="5304" y="71185"/>
                    <a:pt x="14177" y="40463"/>
                    <a:pt x="16445" y="31223"/>
                  </a:cubicBezTo>
                  <a:cubicBezTo>
                    <a:pt x="18514" y="22784"/>
                    <a:pt x="23917" y="1"/>
                    <a:pt x="23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745;p34">
              <a:extLst>
                <a:ext uri="{FF2B5EF4-FFF2-40B4-BE49-F238E27FC236}">
                  <a16:creationId xmlns:a16="http://schemas.microsoft.com/office/drawing/2014/main" id="{57A9464D-4BD9-5CA8-250C-D4DE35F5A3B3}"/>
                </a:ext>
              </a:extLst>
            </p:cNvPr>
            <p:cNvSpPr/>
            <p:nvPr/>
          </p:nvSpPr>
          <p:spPr>
            <a:xfrm>
              <a:off x="3063200" y="4342725"/>
              <a:ext cx="170150" cy="64225"/>
            </a:xfrm>
            <a:custGeom>
              <a:avLst/>
              <a:gdLst/>
              <a:ahLst/>
              <a:cxnLst/>
              <a:rect l="l" t="t" r="r" b="b"/>
              <a:pathLst>
                <a:path w="6806" h="2569" extrusionOk="0">
                  <a:moveTo>
                    <a:pt x="0" y="0"/>
                  </a:moveTo>
                  <a:lnTo>
                    <a:pt x="100" y="1868"/>
                  </a:lnTo>
                  <a:lnTo>
                    <a:pt x="6405" y="2569"/>
                  </a:lnTo>
                  <a:lnTo>
                    <a:pt x="6805" y="534"/>
                  </a:lnTo>
                  <a:lnTo>
                    <a:pt x="0" y="0"/>
                  </a:ln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746;p34">
              <a:extLst>
                <a:ext uri="{FF2B5EF4-FFF2-40B4-BE49-F238E27FC236}">
                  <a16:creationId xmlns:a16="http://schemas.microsoft.com/office/drawing/2014/main" id="{6E79C96A-8E33-72AA-907D-C80A22DDE7DE}"/>
                </a:ext>
              </a:extLst>
            </p:cNvPr>
            <p:cNvSpPr/>
            <p:nvPr/>
          </p:nvSpPr>
          <p:spPr>
            <a:xfrm>
              <a:off x="3486825" y="2879650"/>
              <a:ext cx="127625" cy="534925"/>
            </a:xfrm>
            <a:custGeom>
              <a:avLst/>
              <a:gdLst/>
              <a:ahLst/>
              <a:cxnLst/>
              <a:rect l="l" t="t" r="r" b="b"/>
              <a:pathLst>
                <a:path w="5105" h="21397" extrusionOk="0">
                  <a:moveTo>
                    <a:pt x="4686" y="1"/>
                  </a:moveTo>
                  <a:cubicBezTo>
                    <a:pt x="4624" y="1"/>
                    <a:pt x="4562" y="5"/>
                    <a:pt x="4504" y="15"/>
                  </a:cubicBezTo>
                  <a:cubicBezTo>
                    <a:pt x="768" y="515"/>
                    <a:pt x="101" y="13658"/>
                    <a:pt x="1" y="21397"/>
                  </a:cubicBezTo>
                  <a:lnTo>
                    <a:pt x="167" y="20696"/>
                  </a:lnTo>
                  <a:cubicBezTo>
                    <a:pt x="1302" y="16059"/>
                    <a:pt x="3403" y="7186"/>
                    <a:pt x="5104" y="48"/>
                  </a:cubicBezTo>
                  <a:cubicBezTo>
                    <a:pt x="4986" y="24"/>
                    <a:pt x="4835" y="1"/>
                    <a:pt x="4686" y="1"/>
                  </a:cubicBez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747;p34">
              <a:extLst>
                <a:ext uri="{FF2B5EF4-FFF2-40B4-BE49-F238E27FC236}">
                  <a16:creationId xmlns:a16="http://schemas.microsoft.com/office/drawing/2014/main" id="{B0F2903A-383E-E484-D310-D03F14A14436}"/>
                </a:ext>
              </a:extLst>
            </p:cNvPr>
            <p:cNvSpPr/>
            <p:nvPr/>
          </p:nvSpPr>
          <p:spPr>
            <a:xfrm>
              <a:off x="3535200" y="2616475"/>
              <a:ext cx="283550" cy="1784650"/>
            </a:xfrm>
            <a:custGeom>
              <a:avLst/>
              <a:gdLst/>
              <a:ahLst/>
              <a:cxnLst/>
              <a:rect l="l" t="t" r="r" b="b"/>
              <a:pathLst>
                <a:path w="11342" h="71386" extrusionOk="0">
                  <a:moveTo>
                    <a:pt x="901" y="1"/>
                  </a:moveTo>
                  <a:cubicBezTo>
                    <a:pt x="901" y="1"/>
                    <a:pt x="0" y="21850"/>
                    <a:pt x="167" y="31924"/>
                  </a:cubicBezTo>
                  <a:cubicBezTo>
                    <a:pt x="334" y="41164"/>
                    <a:pt x="868" y="71385"/>
                    <a:pt x="868" y="71385"/>
                  </a:cubicBezTo>
                  <a:lnTo>
                    <a:pt x="5905" y="71385"/>
                  </a:lnTo>
                  <a:cubicBezTo>
                    <a:pt x="5905" y="71385"/>
                    <a:pt x="8573" y="40596"/>
                    <a:pt x="9240" y="31190"/>
                  </a:cubicBezTo>
                  <a:cubicBezTo>
                    <a:pt x="9874" y="22183"/>
                    <a:pt x="11342" y="1"/>
                    <a:pt x="11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748;p34">
              <a:extLst>
                <a:ext uri="{FF2B5EF4-FFF2-40B4-BE49-F238E27FC236}">
                  <a16:creationId xmlns:a16="http://schemas.microsoft.com/office/drawing/2014/main" id="{8B45D3A1-C802-302A-A0F4-834719CC5790}"/>
                </a:ext>
              </a:extLst>
            </p:cNvPr>
            <p:cNvSpPr/>
            <p:nvPr/>
          </p:nvSpPr>
          <p:spPr>
            <a:xfrm>
              <a:off x="3536025" y="4351050"/>
              <a:ext cx="164325" cy="52575"/>
            </a:xfrm>
            <a:custGeom>
              <a:avLst/>
              <a:gdLst/>
              <a:ahLst/>
              <a:cxnLst/>
              <a:rect l="l" t="t" r="r" b="b"/>
              <a:pathLst>
                <a:path w="6573" h="2103" extrusionOk="0">
                  <a:moveTo>
                    <a:pt x="6572" y="1"/>
                  </a:moveTo>
                  <a:lnTo>
                    <a:pt x="1" y="234"/>
                  </a:lnTo>
                  <a:lnTo>
                    <a:pt x="234" y="2102"/>
                  </a:lnTo>
                  <a:lnTo>
                    <a:pt x="6339" y="2102"/>
                  </a:lnTo>
                  <a:cubicBezTo>
                    <a:pt x="6339" y="2102"/>
                    <a:pt x="6572" y="1"/>
                    <a:pt x="6572"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749;p34">
              <a:extLst>
                <a:ext uri="{FF2B5EF4-FFF2-40B4-BE49-F238E27FC236}">
                  <a16:creationId xmlns:a16="http://schemas.microsoft.com/office/drawing/2014/main" id="{ECBC1BC1-B9F4-A6DD-083A-423335DA1F82}"/>
                </a:ext>
              </a:extLst>
            </p:cNvPr>
            <p:cNvSpPr/>
            <p:nvPr/>
          </p:nvSpPr>
          <p:spPr>
            <a:xfrm>
              <a:off x="3241650" y="1999900"/>
              <a:ext cx="306100" cy="448775"/>
            </a:xfrm>
            <a:custGeom>
              <a:avLst/>
              <a:gdLst/>
              <a:ahLst/>
              <a:cxnLst/>
              <a:rect l="l" t="t" r="r" b="b"/>
              <a:pathLst>
                <a:path w="12244" h="17951" extrusionOk="0">
                  <a:moveTo>
                    <a:pt x="3545" y="14056"/>
                  </a:moveTo>
                  <a:cubicBezTo>
                    <a:pt x="3561" y="14056"/>
                    <a:pt x="3603" y="14073"/>
                    <a:pt x="3670" y="14123"/>
                  </a:cubicBezTo>
                  <a:cubicBezTo>
                    <a:pt x="3679" y="14131"/>
                    <a:pt x="3689" y="14139"/>
                    <a:pt x="3698" y="14148"/>
                  </a:cubicBezTo>
                  <a:lnTo>
                    <a:pt x="3698" y="14148"/>
                  </a:lnTo>
                  <a:cubicBezTo>
                    <a:pt x="3657" y="14131"/>
                    <a:pt x="3616" y="14112"/>
                    <a:pt x="3570" y="14090"/>
                  </a:cubicBezTo>
                  <a:cubicBezTo>
                    <a:pt x="3536" y="14073"/>
                    <a:pt x="3528" y="14056"/>
                    <a:pt x="3545" y="14056"/>
                  </a:cubicBezTo>
                  <a:close/>
                  <a:moveTo>
                    <a:pt x="6991" y="0"/>
                  </a:moveTo>
                  <a:cubicBezTo>
                    <a:pt x="6263" y="0"/>
                    <a:pt x="5532" y="358"/>
                    <a:pt x="5071" y="1214"/>
                  </a:cubicBezTo>
                  <a:cubicBezTo>
                    <a:pt x="4137" y="3015"/>
                    <a:pt x="3303" y="4750"/>
                    <a:pt x="2536" y="6584"/>
                  </a:cubicBezTo>
                  <a:cubicBezTo>
                    <a:pt x="1769" y="8419"/>
                    <a:pt x="1101" y="10287"/>
                    <a:pt x="568" y="12222"/>
                  </a:cubicBezTo>
                  <a:lnTo>
                    <a:pt x="368" y="12955"/>
                  </a:lnTo>
                  <a:lnTo>
                    <a:pt x="201" y="13723"/>
                  </a:lnTo>
                  <a:lnTo>
                    <a:pt x="101" y="14123"/>
                  </a:lnTo>
                  <a:cubicBezTo>
                    <a:pt x="34" y="14423"/>
                    <a:pt x="1" y="14757"/>
                    <a:pt x="34" y="15057"/>
                  </a:cubicBezTo>
                  <a:cubicBezTo>
                    <a:pt x="67" y="15424"/>
                    <a:pt x="167" y="15824"/>
                    <a:pt x="334" y="16158"/>
                  </a:cubicBezTo>
                  <a:cubicBezTo>
                    <a:pt x="501" y="16491"/>
                    <a:pt x="734" y="16791"/>
                    <a:pt x="1035" y="17025"/>
                  </a:cubicBezTo>
                  <a:cubicBezTo>
                    <a:pt x="1402" y="17359"/>
                    <a:pt x="1869" y="17625"/>
                    <a:pt x="2369" y="17759"/>
                  </a:cubicBezTo>
                  <a:cubicBezTo>
                    <a:pt x="2703" y="17826"/>
                    <a:pt x="3069" y="17892"/>
                    <a:pt x="3436" y="17926"/>
                  </a:cubicBezTo>
                  <a:cubicBezTo>
                    <a:pt x="3720" y="17942"/>
                    <a:pt x="4012" y="17951"/>
                    <a:pt x="4304" y="17951"/>
                  </a:cubicBezTo>
                  <a:cubicBezTo>
                    <a:pt x="4596" y="17951"/>
                    <a:pt x="4887" y="17942"/>
                    <a:pt x="5171" y="17926"/>
                  </a:cubicBezTo>
                  <a:cubicBezTo>
                    <a:pt x="7206" y="17659"/>
                    <a:pt x="9174" y="17158"/>
                    <a:pt x="11075" y="16391"/>
                  </a:cubicBezTo>
                  <a:cubicBezTo>
                    <a:pt x="12244" y="15937"/>
                    <a:pt x="11896" y="14219"/>
                    <a:pt x="10709" y="14219"/>
                  </a:cubicBezTo>
                  <a:cubicBezTo>
                    <a:pt x="10676" y="14219"/>
                    <a:pt x="10642" y="14220"/>
                    <a:pt x="10608" y="14223"/>
                  </a:cubicBezTo>
                  <a:lnTo>
                    <a:pt x="10541" y="14223"/>
                  </a:lnTo>
                  <a:cubicBezTo>
                    <a:pt x="9145" y="14352"/>
                    <a:pt x="7729" y="14401"/>
                    <a:pt x="6307" y="14401"/>
                  </a:cubicBezTo>
                  <a:cubicBezTo>
                    <a:pt x="5896" y="14401"/>
                    <a:pt x="5483" y="14397"/>
                    <a:pt x="5071" y="14390"/>
                  </a:cubicBezTo>
                  <a:cubicBezTo>
                    <a:pt x="4821" y="14367"/>
                    <a:pt x="4556" y="14329"/>
                    <a:pt x="4296" y="14286"/>
                  </a:cubicBezTo>
                  <a:lnTo>
                    <a:pt x="4296" y="14286"/>
                  </a:lnTo>
                  <a:lnTo>
                    <a:pt x="4337" y="14156"/>
                  </a:lnTo>
                  <a:lnTo>
                    <a:pt x="4571" y="13489"/>
                  </a:lnTo>
                  <a:cubicBezTo>
                    <a:pt x="5171" y="11788"/>
                    <a:pt x="5905" y="10087"/>
                    <a:pt x="6672" y="8385"/>
                  </a:cubicBezTo>
                  <a:cubicBezTo>
                    <a:pt x="7406" y="6684"/>
                    <a:pt x="8240" y="4983"/>
                    <a:pt x="9040" y="3349"/>
                  </a:cubicBezTo>
                  <a:lnTo>
                    <a:pt x="9074" y="3282"/>
                  </a:lnTo>
                  <a:cubicBezTo>
                    <a:pt x="9947" y="1491"/>
                    <a:pt x="8476" y="0"/>
                    <a:pt x="6991" y="0"/>
                  </a:cubicBezTo>
                  <a:close/>
                </a:path>
              </a:pathLst>
            </a:custGeom>
            <a:solidFill>
              <a:srgbClr val="CF7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750;p34">
              <a:extLst>
                <a:ext uri="{FF2B5EF4-FFF2-40B4-BE49-F238E27FC236}">
                  <a16:creationId xmlns:a16="http://schemas.microsoft.com/office/drawing/2014/main" id="{2AE12B46-B9B7-52E4-8584-C334623975DE}"/>
                </a:ext>
              </a:extLst>
            </p:cNvPr>
            <p:cNvSpPr/>
            <p:nvPr/>
          </p:nvSpPr>
          <p:spPr>
            <a:xfrm>
              <a:off x="3487650" y="2339625"/>
              <a:ext cx="65925" cy="85900"/>
            </a:xfrm>
            <a:custGeom>
              <a:avLst/>
              <a:gdLst/>
              <a:ahLst/>
              <a:cxnLst/>
              <a:rect l="l" t="t" r="r" b="b"/>
              <a:pathLst>
                <a:path w="2637" h="3436" extrusionOk="0">
                  <a:moveTo>
                    <a:pt x="2636" y="0"/>
                  </a:moveTo>
                  <a:lnTo>
                    <a:pt x="802" y="734"/>
                  </a:lnTo>
                  <a:cubicBezTo>
                    <a:pt x="501" y="834"/>
                    <a:pt x="301" y="1068"/>
                    <a:pt x="201" y="1368"/>
                  </a:cubicBezTo>
                  <a:lnTo>
                    <a:pt x="101" y="1735"/>
                  </a:lnTo>
                  <a:cubicBezTo>
                    <a:pt x="1" y="2102"/>
                    <a:pt x="134" y="2502"/>
                    <a:pt x="468" y="2735"/>
                  </a:cubicBezTo>
                  <a:cubicBezTo>
                    <a:pt x="1068" y="3136"/>
                    <a:pt x="1802" y="3403"/>
                    <a:pt x="2536" y="3436"/>
                  </a:cubicBezTo>
                  <a:lnTo>
                    <a:pt x="2636" y="0"/>
                  </a:lnTo>
                  <a:close/>
                </a:path>
              </a:pathLst>
            </a:custGeom>
            <a:solidFill>
              <a:srgbClr val="CE7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751;p34">
              <a:extLst>
                <a:ext uri="{FF2B5EF4-FFF2-40B4-BE49-F238E27FC236}">
                  <a16:creationId xmlns:a16="http://schemas.microsoft.com/office/drawing/2014/main" id="{7A368710-362D-AECC-F10C-D53B038E012E}"/>
                </a:ext>
              </a:extLst>
            </p:cNvPr>
            <p:cNvSpPr/>
            <p:nvPr/>
          </p:nvSpPr>
          <p:spPr>
            <a:xfrm>
              <a:off x="3551050" y="2330450"/>
              <a:ext cx="78400" cy="95075"/>
            </a:xfrm>
            <a:custGeom>
              <a:avLst/>
              <a:gdLst/>
              <a:ahLst/>
              <a:cxnLst/>
              <a:rect l="l" t="t" r="r" b="b"/>
              <a:pathLst>
                <a:path w="3136" h="3803" extrusionOk="0">
                  <a:moveTo>
                    <a:pt x="3136" y="0"/>
                  </a:moveTo>
                  <a:lnTo>
                    <a:pt x="100" y="367"/>
                  </a:lnTo>
                  <a:lnTo>
                    <a:pt x="0" y="3803"/>
                  </a:lnTo>
                  <a:lnTo>
                    <a:pt x="2469" y="2969"/>
                  </a:lnTo>
                  <a:lnTo>
                    <a:pt x="3136" y="0"/>
                  </a:lnTo>
                  <a:close/>
                </a:path>
              </a:pathLst>
            </a:custGeom>
            <a:solidFill>
              <a:srgbClr val="CE7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752;p34">
              <a:extLst>
                <a:ext uri="{FF2B5EF4-FFF2-40B4-BE49-F238E27FC236}">
                  <a16:creationId xmlns:a16="http://schemas.microsoft.com/office/drawing/2014/main" id="{352A0C45-8B4F-9FBB-A5B7-1CFB7F8DEC0B}"/>
                </a:ext>
              </a:extLst>
            </p:cNvPr>
            <p:cNvSpPr/>
            <p:nvPr/>
          </p:nvSpPr>
          <p:spPr>
            <a:xfrm>
              <a:off x="3713650" y="1687375"/>
              <a:ext cx="16700" cy="21925"/>
            </a:xfrm>
            <a:custGeom>
              <a:avLst/>
              <a:gdLst/>
              <a:ahLst/>
              <a:cxnLst/>
              <a:rect l="l" t="t" r="r" b="b"/>
              <a:pathLst>
                <a:path w="668" h="877" extrusionOk="0">
                  <a:moveTo>
                    <a:pt x="303" y="1"/>
                  </a:moveTo>
                  <a:cubicBezTo>
                    <a:pt x="291" y="1"/>
                    <a:pt x="279" y="2"/>
                    <a:pt x="268" y="5"/>
                  </a:cubicBezTo>
                  <a:cubicBezTo>
                    <a:pt x="101" y="72"/>
                    <a:pt x="1" y="272"/>
                    <a:pt x="67" y="505"/>
                  </a:cubicBezTo>
                  <a:cubicBezTo>
                    <a:pt x="98" y="719"/>
                    <a:pt x="240" y="876"/>
                    <a:pt x="392" y="876"/>
                  </a:cubicBezTo>
                  <a:cubicBezTo>
                    <a:pt x="406" y="876"/>
                    <a:pt x="420" y="875"/>
                    <a:pt x="434" y="872"/>
                  </a:cubicBezTo>
                  <a:cubicBezTo>
                    <a:pt x="568" y="839"/>
                    <a:pt x="668" y="605"/>
                    <a:pt x="601" y="372"/>
                  </a:cubicBezTo>
                  <a:cubicBezTo>
                    <a:pt x="571" y="158"/>
                    <a:pt x="429" y="1"/>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753;p34">
              <a:extLst>
                <a:ext uri="{FF2B5EF4-FFF2-40B4-BE49-F238E27FC236}">
                  <a16:creationId xmlns:a16="http://schemas.microsoft.com/office/drawing/2014/main" id="{AA14222A-3A8F-A807-2DEA-9433D3C3ED30}"/>
                </a:ext>
              </a:extLst>
            </p:cNvPr>
            <p:cNvSpPr/>
            <p:nvPr/>
          </p:nvSpPr>
          <p:spPr>
            <a:xfrm>
              <a:off x="3719500" y="1710000"/>
              <a:ext cx="38375" cy="55175"/>
            </a:xfrm>
            <a:custGeom>
              <a:avLst/>
              <a:gdLst/>
              <a:ahLst/>
              <a:cxnLst/>
              <a:rect l="l" t="t" r="r" b="b"/>
              <a:pathLst>
                <a:path w="1535" h="2207" extrusionOk="0">
                  <a:moveTo>
                    <a:pt x="0" y="0"/>
                  </a:moveTo>
                  <a:lnTo>
                    <a:pt x="467" y="2202"/>
                  </a:lnTo>
                  <a:cubicBezTo>
                    <a:pt x="501" y="2205"/>
                    <a:pt x="535" y="2206"/>
                    <a:pt x="569" y="2206"/>
                  </a:cubicBezTo>
                  <a:cubicBezTo>
                    <a:pt x="934" y="2206"/>
                    <a:pt x="1290" y="2043"/>
                    <a:pt x="1535" y="1768"/>
                  </a:cubicBezTo>
                  <a:cubicBezTo>
                    <a:pt x="968" y="1235"/>
                    <a:pt x="434" y="668"/>
                    <a:pt x="0" y="0"/>
                  </a:cubicBezTo>
                  <a:close/>
                </a:path>
              </a:pathLst>
            </a:custGeom>
            <a:solidFill>
              <a:srgbClr val="BA4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754;p34">
              <a:extLst>
                <a:ext uri="{FF2B5EF4-FFF2-40B4-BE49-F238E27FC236}">
                  <a16:creationId xmlns:a16="http://schemas.microsoft.com/office/drawing/2014/main" id="{58CAD18D-6483-9BF3-627B-609AFB98BB5C}"/>
                </a:ext>
              </a:extLst>
            </p:cNvPr>
            <p:cNvSpPr/>
            <p:nvPr/>
          </p:nvSpPr>
          <p:spPr>
            <a:xfrm>
              <a:off x="3683625" y="1653800"/>
              <a:ext cx="34225" cy="17875"/>
            </a:xfrm>
            <a:custGeom>
              <a:avLst/>
              <a:gdLst/>
              <a:ahLst/>
              <a:cxnLst/>
              <a:rect l="l" t="t" r="r" b="b"/>
              <a:pathLst>
                <a:path w="1369" h="715" extrusionOk="0">
                  <a:moveTo>
                    <a:pt x="1066" y="1"/>
                  </a:moveTo>
                  <a:cubicBezTo>
                    <a:pt x="684" y="1"/>
                    <a:pt x="296" y="190"/>
                    <a:pt x="34" y="481"/>
                  </a:cubicBezTo>
                  <a:cubicBezTo>
                    <a:pt x="1" y="514"/>
                    <a:pt x="1" y="614"/>
                    <a:pt x="34" y="681"/>
                  </a:cubicBezTo>
                  <a:cubicBezTo>
                    <a:pt x="68" y="681"/>
                    <a:pt x="101" y="714"/>
                    <a:pt x="134" y="714"/>
                  </a:cubicBezTo>
                  <a:cubicBezTo>
                    <a:pt x="168" y="714"/>
                    <a:pt x="234" y="714"/>
                    <a:pt x="268" y="681"/>
                  </a:cubicBezTo>
                  <a:cubicBezTo>
                    <a:pt x="448" y="410"/>
                    <a:pt x="763" y="275"/>
                    <a:pt x="1092" y="275"/>
                  </a:cubicBezTo>
                  <a:cubicBezTo>
                    <a:pt x="1128" y="275"/>
                    <a:pt x="1165" y="277"/>
                    <a:pt x="1202" y="280"/>
                  </a:cubicBezTo>
                  <a:cubicBezTo>
                    <a:pt x="1214" y="287"/>
                    <a:pt x="1226" y="289"/>
                    <a:pt x="1238" y="289"/>
                  </a:cubicBezTo>
                  <a:cubicBezTo>
                    <a:pt x="1292" y="289"/>
                    <a:pt x="1341" y="235"/>
                    <a:pt x="1369" y="180"/>
                  </a:cubicBezTo>
                  <a:cubicBezTo>
                    <a:pt x="1369" y="80"/>
                    <a:pt x="1302" y="14"/>
                    <a:pt x="1235" y="14"/>
                  </a:cubicBezTo>
                  <a:cubicBezTo>
                    <a:pt x="1179" y="5"/>
                    <a:pt x="1123" y="1"/>
                    <a:pt x="10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755;p34">
              <a:extLst>
                <a:ext uri="{FF2B5EF4-FFF2-40B4-BE49-F238E27FC236}">
                  <a16:creationId xmlns:a16="http://schemas.microsoft.com/office/drawing/2014/main" id="{9606D69C-78E0-5FFD-3800-34A7CDDE6457}"/>
                </a:ext>
              </a:extLst>
            </p:cNvPr>
            <p:cNvSpPr/>
            <p:nvPr/>
          </p:nvSpPr>
          <p:spPr>
            <a:xfrm>
              <a:off x="3531850" y="1806725"/>
              <a:ext cx="226025" cy="220200"/>
            </a:xfrm>
            <a:custGeom>
              <a:avLst/>
              <a:gdLst/>
              <a:ahLst/>
              <a:cxnLst/>
              <a:rect l="l" t="t" r="r" b="b"/>
              <a:pathLst>
                <a:path w="9041" h="8808" extrusionOk="0">
                  <a:moveTo>
                    <a:pt x="835" y="1"/>
                  </a:moveTo>
                  <a:lnTo>
                    <a:pt x="835" y="1"/>
                  </a:lnTo>
                  <a:cubicBezTo>
                    <a:pt x="1235" y="2136"/>
                    <a:pt x="1502" y="5171"/>
                    <a:pt x="1" y="6606"/>
                  </a:cubicBezTo>
                  <a:cubicBezTo>
                    <a:pt x="1" y="6606"/>
                    <a:pt x="601" y="8807"/>
                    <a:pt x="4604" y="8807"/>
                  </a:cubicBezTo>
                  <a:cubicBezTo>
                    <a:pt x="9041" y="8807"/>
                    <a:pt x="6739" y="6873"/>
                    <a:pt x="6739" y="6873"/>
                  </a:cubicBezTo>
                  <a:cubicBezTo>
                    <a:pt x="4904" y="6305"/>
                    <a:pt x="4938" y="4204"/>
                    <a:pt x="5338" y="2536"/>
                  </a:cubicBezTo>
                  <a:lnTo>
                    <a:pt x="835" y="1"/>
                  </a:lnTo>
                  <a:close/>
                </a:path>
              </a:pathLst>
            </a:custGeom>
            <a:solidFill>
              <a:srgbClr val="CE7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756;p34">
              <a:extLst>
                <a:ext uri="{FF2B5EF4-FFF2-40B4-BE49-F238E27FC236}">
                  <a16:creationId xmlns:a16="http://schemas.microsoft.com/office/drawing/2014/main" id="{01CE8F2B-4433-B96A-7BC9-FB386EA2263E}"/>
                </a:ext>
              </a:extLst>
            </p:cNvPr>
            <p:cNvSpPr/>
            <p:nvPr/>
          </p:nvSpPr>
          <p:spPr>
            <a:xfrm>
              <a:off x="3283350" y="1969950"/>
              <a:ext cx="224125" cy="292975"/>
            </a:xfrm>
            <a:custGeom>
              <a:avLst/>
              <a:gdLst/>
              <a:ahLst/>
              <a:cxnLst/>
              <a:rect l="l" t="t" r="r" b="b"/>
              <a:pathLst>
                <a:path w="8965" h="11719" extrusionOk="0">
                  <a:moveTo>
                    <a:pt x="5300" y="1"/>
                  </a:moveTo>
                  <a:cubicBezTo>
                    <a:pt x="5088" y="1"/>
                    <a:pt x="4867" y="25"/>
                    <a:pt x="4637" y="77"/>
                  </a:cubicBezTo>
                  <a:cubicBezTo>
                    <a:pt x="1835" y="710"/>
                    <a:pt x="0" y="8216"/>
                    <a:pt x="0" y="8216"/>
                  </a:cubicBezTo>
                  <a:lnTo>
                    <a:pt x="4670" y="11718"/>
                  </a:lnTo>
                  <a:cubicBezTo>
                    <a:pt x="6405" y="10484"/>
                    <a:pt x="7606" y="8649"/>
                    <a:pt x="8106" y="6581"/>
                  </a:cubicBezTo>
                  <a:cubicBezTo>
                    <a:pt x="8965" y="3178"/>
                    <a:pt x="7710" y="1"/>
                    <a:pt x="5300"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757;p34">
              <a:extLst>
                <a:ext uri="{FF2B5EF4-FFF2-40B4-BE49-F238E27FC236}">
                  <a16:creationId xmlns:a16="http://schemas.microsoft.com/office/drawing/2014/main" id="{F994AB97-E81B-303D-8F6E-84A336B96A72}"/>
                </a:ext>
              </a:extLst>
            </p:cNvPr>
            <p:cNvSpPr/>
            <p:nvPr/>
          </p:nvSpPr>
          <p:spPr>
            <a:xfrm>
              <a:off x="3393425" y="2102775"/>
              <a:ext cx="95925" cy="160150"/>
            </a:xfrm>
            <a:custGeom>
              <a:avLst/>
              <a:gdLst/>
              <a:ahLst/>
              <a:cxnLst/>
              <a:rect l="l" t="t" r="r" b="b"/>
              <a:pathLst>
                <a:path w="3837" h="6406" extrusionOk="0">
                  <a:moveTo>
                    <a:pt x="2602" y="1"/>
                  </a:moveTo>
                  <a:cubicBezTo>
                    <a:pt x="1001" y="1669"/>
                    <a:pt x="101" y="3870"/>
                    <a:pt x="1" y="6205"/>
                  </a:cubicBezTo>
                  <a:lnTo>
                    <a:pt x="234" y="6405"/>
                  </a:lnTo>
                  <a:cubicBezTo>
                    <a:pt x="1969" y="5138"/>
                    <a:pt x="3203" y="3336"/>
                    <a:pt x="3703" y="1268"/>
                  </a:cubicBezTo>
                  <a:cubicBezTo>
                    <a:pt x="3737" y="1068"/>
                    <a:pt x="3803" y="835"/>
                    <a:pt x="3837" y="601"/>
                  </a:cubicBezTo>
                  <a:lnTo>
                    <a:pt x="2602" y="1"/>
                  </a:lnTo>
                  <a:close/>
                </a:path>
              </a:pathLst>
            </a:custGeom>
            <a:solidFill>
              <a:srgbClr val="000000">
                <a:alpha val="4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758;p34">
              <a:extLst>
                <a:ext uri="{FF2B5EF4-FFF2-40B4-BE49-F238E27FC236}">
                  <a16:creationId xmlns:a16="http://schemas.microsoft.com/office/drawing/2014/main" id="{7B59E63A-915F-7A08-5247-A13E54833896}"/>
                </a:ext>
              </a:extLst>
            </p:cNvPr>
            <p:cNvSpPr/>
            <p:nvPr/>
          </p:nvSpPr>
          <p:spPr>
            <a:xfrm>
              <a:off x="3399275" y="1953500"/>
              <a:ext cx="476200" cy="694025"/>
            </a:xfrm>
            <a:custGeom>
              <a:avLst/>
              <a:gdLst/>
              <a:ahLst/>
              <a:cxnLst/>
              <a:rect l="l" t="t" r="r" b="b"/>
              <a:pathLst>
                <a:path w="19048" h="27761" extrusionOk="0">
                  <a:moveTo>
                    <a:pt x="8685" y="1"/>
                  </a:moveTo>
                  <a:cubicBezTo>
                    <a:pt x="7564" y="1"/>
                    <a:pt x="6438" y="34"/>
                    <a:pt x="5304" y="101"/>
                  </a:cubicBezTo>
                  <a:cubicBezTo>
                    <a:pt x="3536" y="201"/>
                    <a:pt x="1768" y="434"/>
                    <a:pt x="0" y="768"/>
                  </a:cubicBezTo>
                  <a:cubicBezTo>
                    <a:pt x="2202" y="11542"/>
                    <a:pt x="634" y="23784"/>
                    <a:pt x="200" y="27087"/>
                  </a:cubicBezTo>
                  <a:cubicBezTo>
                    <a:pt x="167" y="27354"/>
                    <a:pt x="367" y="27621"/>
                    <a:pt x="634" y="27621"/>
                  </a:cubicBezTo>
                  <a:cubicBezTo>
                    <a:pt x="1204" y="27651"/>
                    <a:pt x="1767" y="27667"/>
                    <a:pt x="2329" y="27667"/>
                  </a:cubicBezTo>
                  <a:cubicBezTo>
                    <a:pt x="3018" y="27667"/>
                    <a:pt x="3705" y="27642"/>
                    <a:pt x="4403" y="27587"/>
                  </a:cubicBezTo>
                  <a:cubicBezTo>
                    <a:pt x="6021" y="27454"/>
                    <a:pt x="7497" y="27332"/>
                    <a:pt x="9012" y="27332"/>
                  </a:cubicBezTo>
                  <a:cubicBezTo>
                    <a:pt x="10153" y="27332"/>
                    <a:pt x="11315" y="27401"/>
                    <a:pt x="12576" y="27587"/>
                  </a:cubicBezTo>
                  <a:cubicBezTo>
                    <a:pt x="13390" y="27701"/>
                    <a:pt x="14215" y="27761"/>
                    <a:pt x="15045" y="27761"/>
                  </a:cubicBezTo>
                  <a:cubicBezTo>
                    <a:pt x="15677" y="27761"/>
                    <a:pt x="16311" y="27726"/>
                    <a:pt x="16946" y="27654"/>
                  </a:cubicBezTo>
                  <a:cubicBezTo>
                    <a:pt x="17146" y="27621"/>
                    <a:pt x="17312" y="27420"/>
                    <a:pt x="17346" y="27220"/>
                  </a:cubicBezTo>
                  <a:cubicBezTo>
                    <a:pt x="19047" y="14411"/>
                    <a:pt x="18146" y="6906"/>
                    <a:pt x="17546" y="3703"/>
                  </a:cubicBezTo>
                  <a:cubicBezTo>
                    <a:pt x="17212" y="2002"/>
                    <a:pt x="15878" y="701"/>
                    <a:pt x="14177" y="368"/>
                  </a:cubicBezTo>
                  <a:cubicBezTo>
                    <a:pt x="13543" y="268"/>
                    <a:pt x="12809" y="168"/>
                    <a:pt x="12042" y="101"/>
                  </a:cubicBezTo>
                  <a:cubicBezTo>
                    <a:pt x="10925" y="34"/>
                    <a:pt x="9807" y="1"/>
                    <a:pt x="8685"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759;p34">
              <a:extLst>
                <a:ext uri="{FF2B5EF4-FFF2-40B4-BE49-F238E27FC236}">
                  <a16:creationId xmlns:a16="http://schemas.microsoft.com/office/drawing/2014/main" id="{9E112245-FD4F-AB20-4FF9-EEF46F1BF961}"/>
                </a:ext>
              </a:extLst>
            </p:cNvPr>
            <p:cNvSpPr/>
            <p:nvPr/>
          </p:nvSpPr>
          <p:spPr>
            <a:xfrm>
              <a:off x="3498725" y="1599700"/>
              <a:ext cx="241650" cy="286875"/>
            </a:xfrm>
            <a:custGeom>
              <a:avLst/>
              <a:gdLst/>
              <a:ahLst/>
              <a:cxnLst/>
              <a:rect l="l" t="t" r="r" b="b"/>
              <a:pathLst>
                <a:path w="9666" h="11475" extrusionOk="0">
                  <a:moveTo>
                    <a:pt x="4577" y="0"/>
                  </a:moveTo>
                  <a:cubicBezTo>
                    <a:pt x="2001" y="0"/>
                    <a:pt x="0" y="2471"/>
                    <a:pt x="759" y="5080"/>
                  </a:cubicBezTo>
                  <a:cubicBezTo>
                    <a:pt x="1493" y="7948"/>
                    <a:pt x="1793" y="9650"/>
                    <a:pt x="3561" y="10817"/>
                  </a:cubicBezTo>
                  <a:cubicBezTo>
                    <a:pt x="4238" y="11272"/>
                    <a:pt x="4958" y="11475"/>
                    <a:pt x="5655" y="11475"/>
                  </a:cubicBezTo>
                  <a:cubicBezTo>
                    <a:pt x="7670" y="11475"/>
                    <a:pt x="9499" y="9778"/>
                    <a:pt x="9598" y="7548"/>
                  </a:cubicBezTo>
                  <a:cubicBezTo>
                    <a:pt x="9665" y="4846"/>
                    <a:pt x="8431" y="643"/>
                    <a:pt x="5362" y="76"/>
                  </a:cubicBezTo>
                  <a:cubicBezTo>
                    <a:pt x="5096" y="25"/>
                    <a:pt x="4834" y="0"/>
                    <a:pt x="4577" y="0"/>
                  </a:cubicBezTo>
                  <a:close/>
                </a:path>
              </a:pathLst>
            </a:custGeom>
            <a:solidFill>
              <a:srgbClr val="CE7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760;p34">
              <a:extLst>
                <a:ext uri="{FF2B5EF4-FFF2-40B4-BE49-F238E27FC236}">
                  <a16:creationId xmlns:a16="http://schemas.microsoft.com/office/drawing/2014/main" id="{6493D9E5-7D58-2F2B-71C2-9A4889D00EB5}"/>
                </a:ext>
              </a:extLst>
            </p:cNvPr>
            <p:cNvSpPr/>
            <p:nvPr/>
          </p:nvSpPr>
          <p:spPr>
            <a:xfrm>
              <a:off x="3444300" y="1526525"/>
              <a:ext cx="303575" cy="355300"/>
            </a:xfrm>
            <a:custGeom>
              <a:avLst/>
              <a:gdLst/>
              <a:ahLst/>
              <a:cxnLst/>
              <a:rect l="l" t="t" r="r" b="b"/>
              <a:pathLst>
                <a:path w="12143" h="14212" extrusionOk="0">
                  <a:moveTo>
                    <a:pt x="10241" y="1"/>
                  </a:moveTo>
                  <a:lnTo>
                    <a:pt x="10241" y="1"/>
                  </a:lnTo>
                  <a:cubicBezTo>
                    <a:pt x="10414" y="673"/>
                    <a:pt x="9813" y="908"/>
                    <a:pt x="8940" y="908"/>
                  </a:cubicBezTo>
                  <a:cubicBezTo>
                    <a:pt x="8470" y="908"/>
                    <a:pt x="7921" y="840"/>
                    <a:pt x="7372" y="735"/>
                  </a:cubicBezTo>
                  <a:cubicBezTo>
                    <a:pt x="6551" y="573"/>
                    <a:pt x="5772" y="491"/>
                    <a:pt x="5050" y="491"/>
                  </a:cubicBezTo>
                  <a:cubicBezTo>
                    <a:pt x="3542" y="491"/>
                    <a:pt x="2281" y="847"/>
                    <a:pt x="1401" y="1569"/>
                  </a:cubicBezTo>
                  <a:cubicBezTo>
                    <a:pt x="167" y="2569"/>
                    <a:pt x="100" y="4371"/>
                    <a:pt x="1201" y="4871"/>
                  </a:cubicBezTo>
                  <a:cubicBezTo>
                    <a:pt x="1268" y="4871"/>
                    <a:pt x="0" y="5071"/>
                    <a:pt x="67" y="7006"/>
                  </a:cubicBezTo>
                  <a:cubicBezTo>
                    <a:pt x="100" y="8907"/>
                    <a:pt x="2469" y="10308"/>
                    <a:pt x="3136" y="11209"/>
                  </a:cubicBezTo>
                  <a:cubicBezTo>
                    <a:pt x="3770" y="12110"/>
                    <a:pt x="3503" y="12710"/>
                    <a:pt x="3003" y="13244"/>
                  </a:cubicBezTo>
                  <a:cubicBezTo>
                    <a:pt x="3663" y="13921"/>
                    <a:pt x="4898" y="14211"/>
                    <a:pt x="6116" y="14211"/>
                  </a:cubicBezTo>
                  <a:cubicBezTo>
                    <a:pt x="7299" y="14211"/>
                    <a:pt x="8466" y="13937"/>
                    <a:pt x="9074" y="13477"/>
                  </a:cubicBezTo>
                  <a:cubicBezTo>
                    <a:pt x="10174" y="12643"/>
                    <a:pt x="10475" y="10842"/>
                    <a:pt x="9574" y="8874"/>
                  </a:cubicBezTo>
                  <a:cubicBezTo>
                    <a:pt x="10608" y="8674"/>
                    <a:pt x="10908" y="7473"/>
                    <a:pt x="10908" y="7473"/>
                  </a:cubicBezTo>
                  <a:cubicBezTo>
                    <a:pt x="10908" y="7473"/>
                    <a:pt x="9674" y="6339"/>
                    <a:pt x="9374" y="5605"/>
                  </a:cubicBezTo>
                  <a:cubicBezTo>
                    <a:pt x="11208" y="5105"/>
                    <a:pt x="12142" y="1102"/>
                    <a:pt x="10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761;p34">
              <a:extLst>
                <a:ext uri="{FF2B5EF4-FFF2-40B4-BE49-F238E27FC236}">
                  <a16:creationId xmlns:a16="http://schemas.microsoft.com/office/drawing/2014/main" id="{0B1FF226-7FD4-DF4E-C700-70EE46215985}"/>
                </a:ext>
              </a:extLst>
            </p:cNvPr>
            <p:cNvSpPr/>
            <p:nvPr/>
          </p:nvSpPr>
          <p:spPr>
            <a:xfrm>
              <a:off x="3416775" y="1635775"/>
              <a:ext cx="79250" cy="20875"/>
            </a:xfrm>
            <a:custGeom>
              <a:avLst/>
              <a:gdLst/>
              <a:ahLst/>
              <a:cxnLst/>
              <a:rect l="l" t="t" r="r" b="b"/>
              <a:pathLst>
                <a:path w="3170" h="835" extrusionOk="0">
                  <a:moveTo>
                    <a:pt x="1" y="1"/>
                  </a:moveTo>
                  <a:cubicBezTo>
                    <a:pt x="349" y="628"/>
                    <a:pt x="1329" y="835"/>
                    <a:pt x="2038" y="835"/>
                  </a:cubicBezTo>
                  <a:cubicBezTo>
                    <a:pt x="2347" y="835"/>
                    <a:pt x="2604" y="795"/>
                    <a:pt x="2736" y="735"/>
                  </a:cubicBezTo>
                  <a:cubicBezTo>
                    <a:pt x="3170" y="534"/>
                    <a:pt x="2502" y="101"/>
                    <a:pt x="2502" y="101"/>
                  </a:cubicBezTo>
                  <a:cubicBezTo>
                    <a:pt x="2502" y="101"/>
                    <a:pt x="2234" y="267"/>
                    <a:pt x="1602" y="267"/>
                  </a:cubicBezTo>
                  <a:cubicBezTo>
                    <a:pt x="1213" y="267"/>
                    <a:pt x="687" y="20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762;p34">
              <a:extLst>
                <a:ext uri="{FF2B5EF4-FFF2-40B4-BE49-F238E27FC236}">
                  <a16:creationId xmlns:a16="http://schemas.microsoft.com/office/drawing/2014/main" id="{2755AC7B-E148-792F-71C6-7C940080B8F6}"/>
                </a:ext>
              </a:extLst>
            </p:cNvPr>
            <p:cNvSpPr/>
            <p:nvPr/>
          </p:nvSpPr>
          <p:spPr>
            <a:xfrm>
              <a:off x="3650950" y="1698025"/>
              <a:ext cx="62725" cy="81250"/>
            </a:xfrm>
            <a:custGeom>
              <a:avLst/>
              <a:gdLst/>
              <a:ahLst/>
              <a:cxnLst/>
              <a:rect l="l" t="t" r="r" b="b"/>
              <a:pathLst>
                <a:path w="2509" h="3250" extrusionOk="0">
                  <a:moveTo>
                    <a:pt x="972" y="0"/>
                  </a:moveTo>
                  <a:cubicBezTo>
                    <a:pt x="353" y="0"/>
                    <a:pt x="0" y="619"/>
                    <a:pt x="174" y="1313"/>
                  </a:cubicBezTo>
                  <a:cubicBezTo>
                    <a:pt x="341" y="1981"/>
                    <a:pt x="707" y="2581"/>
                    <a:pt x="1241" y="3015"/>
                  </a:cubicBezTo>
                  <a:cubicBezTo>
                    <a:pt x="1452" y="3178"/>
                    <a:pt x="1647" y="3250"/>
                    <a:pt x="1817" y="3250"/>
                  </a:cubicBezTo>
                  <a:cubicBezTo>
                    <a:pt x="2238" y="3250"/>
                    <a:pt x="2509" y="2808"/>
                    <a:pt x="2509" y="2214"/>
                  </a:cubicBezTo>
                  <a:cubicBezTo>
                    <a:pt x="2475" y="1480"/>
                    <a:pt x="2075" y="313"/>
                    <a:pt x="1275" y="46"/>
                  </a:cubicBezTo>
                  <a:cubicBezTo>
                    <a:pt x="1168" y="15"/>
                    <a:pt x="1067" y="0"/>
                    <a:pt x="972" y="0"/>
                  </a:cubicBezTo>
                  <a:close/>
                </a:path>
              </a:pathLst>
            </a:custGeom>
            <a:solidFill>
              <a:srgbClr val="CE7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763;p34">
              <a:extLst>
                <a:ext uri="{FF2B5EF4-FFF2-40B4-BE49-F238E27FC236}">
                  <a16:creationId xmlns:a16="http://schemas.microsoft.com/office/drawing/2014/main" id="{0D4EDA07-E0BC-7BE5-FE75-78E09DB5EE87}"/>
                </a:ext>
              </a:extLst>
            </p:cNvPr>
            <p:cNvSpPr/>
            <p:nvPr/>
          </p:nvSpPr>
          <p:spPr>
            <a:xfrm>
              <a:off x="3718050" y="2000175"/>
              <a:ext cx="405025" cy="454550"/>
            </a:xfrm>
            <a:custGeom>
              <a:avLst/>
              <a:gdLst/>
              <a:ahLst/>
              <a:cxnLst/>
              <a:rect l="l" t="t" r="r" b="b"/>
              <a:pathLst>
                <a:path w="16201" h="18182" extrusionOk="0">
                  <a:moveTo>
                    <a:pt x="8625" y="14180"/>
                  </a:moveTo>
                  <a:cubicBezTo>
                    <a:pt x="8553" y="14206"/>
                    <a:pt x="8475" y="14226"/>
                    <a:pt x="8398" y="14245"/>
                  </a:cubicBezTo>
                  <a:cubicBezTo>
                    <a:pt x="8431" y="14212"/>
                    <a:pt x="8464" y="14212"/>
                    <a:pt x="8498" y="14212"/>
                  </a:cubicBezTo>
                  <a:cubicBezTo>
                    <a:pt x="8540" y="14191"/>
                    <a:pt x="8582" y="14183"/>
                    <a:pt x="8625" y="14180"/>
                  </a:cubicBezTo>
                  <a:close/>
                  <a:moveTo>
                    <a:pt x="2874" y="1"/>
                  </a:moveTo>
                  <a:cubicBezTo>
                    <a:pt x="1443" y="1"/>
                    <a:pt x="0" y="1334"/>
                    <a:pt x="725" y="3104"/>
                  </a:cubicBezTo>
                  <a:cubicBezTo>
                    <a:pt x="1059" y="4005"/>
                    <a:pt x="1426" y="4872"/>
                    <a:pt x="1759" y="5739"/>
                  </a:cubicBezTo>
                  <a:cubicBezTo>
                    <a:pt x="2126" y="6607"/>
                    <a:pt x="2493" y="7474"/>
                    <a:pt x="2860" y="8341"/>
                  </a:cubicBezTo>
                  <a:cubicBezTo>
                    <a:pt x="3594" y="10076"/>
                    <a:pt x="4361" y="11810"/>
                    <a:pt x="5162" y="13545"/>
                  </a:cubicBezTo>
                  <a:cubicBezTo>
                    <a:pt x="5529" y="14412"/>
                    <a:pt x="5962" y="15279"/>
                    <a:pt x="6396" y="16147"/>
                  </a:cubicBezTo>
                  <a:cubicBezTo>
                    <a:pt x="6530" y="16380"/>
                    <a:pt x="6630" y="16580"/>
                    <a:pt x="6763" y="16814"/>
                  </a:cubicBezTo>
                  <a:lnTo>
                    <a:pt x="6863" y="16981"/>
                  </a:lnTo>
                  <a:lnTo>
                    <a:pt x="6896" y="17014"/>
                  </a:lnTo>
                  <a:lnTo>
                    <a:pt x="6930" y="17114"/>
                  </a:lnTo>
                  <a:cubicBezTo>
                    <a:pt x="6997" y="17214"/>
                    <a:pt x="7063" y="17314"/>
                    <a:pt x="7163" y="17414"/>
                  </a:cubicBezTo>
                  <a:cubicBezTo>
                    <a:pt x="7330" y="17614"/>
                    <a:pt x="7530" y="17815"/>
                    <a:pt x="7764" y="17915"/>
                  </a:cubicBezTo>
                  <a:cubicBezTo>
                    <a:pt x="7931" y="18015"/>
                    <a:pt x="8131" y="18081"/>
                    <a:pt x="8331" y="18148"/>
                  </a:cubicBezTo>
                  <a:cubicBezTo>
                    <a:pt x="8464" y="18148"/>
                    <a:pt x="8598" y="18181"/>
                    <a:pt x="8731" y="18181"/>
                  </a:cubicBezTo>
                  <a:lnTo>
                    <a:pt x="9031" y="18181"/>
                  </a:lnTo>
                  <a:cubicBezTo>
                    <a:pt x="9165" y="18181"/>
                    <a:pt x="9265" y="18148"/>
                    <a:pt x="9398" y="18115"/>
                  </a:cubicBezTo>
                  <a:cubicBezTo>
                    <a:pt x="9532" y="18081"/>
                    <a:pt x="9665" y="18048"/>
                    <a:pt x="9799" y="17981"/>
                  </a:cubicBezTo>
                  <a:cubicBezTo>
                    <a:pt x="10132" y="17848"/>
                    <a:pt x="10432" y="17681"/>
                    <a:pt x="10733" y="17481"/>
                  </a:cubicBezTo>
                  <a:cubicBezTo>
                    <a:pt x="10966" y="17314"/>
                    <a:pt x="11166" y="17147"/>
                    <a:pt x="11366" y="16981"/>
                  </a:cubicBezTo>
                  <a:cubicBezTo>
                    <a:pt x="12901" y="15746"/>
                    <a:pt x="14302" y="14379"/>
                    <a:pt x="15536" y="12878"/>
                  </a:cubicBezTo>
                  <a:cubicBezTo>
                    <a:pt x="16201" y="12075"/>
                    <a:pt x="15555" y="10996"/>
                    <a:pt x="14687" y="10996"/>
                  </a:cubicBezTo>
                  <a:cubicBezTo>
                    <a:pt x="14509" y="10996"/>
                    <a:pt x="14322" y="11041"/>
                    <a:pt x="14135" y="11143"/>
                  </a:cubicBezTo>
                  <a:lnTo>
                    <a:pt x="14102" y="11143"/>
                  </a:lnTo>
                  <a:cubicBezTo>
                    <a:pt x="13301" y="11577"/>
                    <a:pt x="12467" y="12044"/>
                    <a:pt x="11667" y="12511"/>
                  </a:cubicBezTo>
                  <a:cubicBezTo>
                    <a:pt x="11040" y="12876"/>
                    <a:pt x="10414" y="13242"/>
                    <a:pt x="9803" y="13575"/>
                  </a:cubicBezTo>
                  <a:lnTo>
                    <a:pt x="9803" y="13575"/>
                  </a:lnTo>
                  <a:cubicBezTo>
                    <a:pt x="9567" y="13006"/>
                    <a:pt x="9325" y="12433"/>
                    <a:pt x="9098" y="11844"/>
                  </a:cubicBezTo>
                  <a:lnTo>
                    <a:pt x="7030" y="6640"/>
                  </a:lnTo>
                  <a:cubicBezTo>
                    <a:pt x="6696" y="5773"/>
                    <a:pt x="6363" y="4872"/>
                    <a:pt x="5996" y="4005"/>
                  </a:cubicBezTo>
                  <a:cubicBezTo>
                    <a:pt x="5629" y="3137"/>
                    <a:pt x="5295" y="2270"/>
                    <a:pt x="4895" y="1403"/>
                  </a:cubicBezTo>
                  <a:lnTo>
                    <a:pt x="4895" y="1436"/>
                  </a:lnTo>
                  <a:cubicBezTo>
                    <a:pt x="4486" y="425"/>
                    <a:pt x="3682" y="1"/>
                    <a:pt x="2874" y="1"/>
                  </a:cubicBezTo>
                  <a:close/>
                </a:path>
              </a:pathLst>
            </a:custGeom>
            <a:solidFill>
              <a:srgbClr val="CF7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764;p34">
              <a:extLst>
                <a:ext uri="{FF2B5EF4-FFF2-40B4-BE49-F238E27FC236}">
                  <a16:creationId xmlns:a16="http://schemas.microsoft.com/office/drawing/2014/main" id="{586C84EC-334F-B6EB-B91A-58789FE751F6}"/>
                </a:ext>
              </a:extLst>
            </p:cNvPr>
            <p:cNvSpPr/>
            <p:nvPr/>
          </p:nvSpPr>
          <p:spPr>
            <a:xfrm>
              <a:off x="4058075" y="2203675"/>
              <a:ext cx="126775" cy="135975"/>
            </a:xfrm>
            <a:custGeom>
              <a:avLst/>
              <a:gdLst/>
              <a:ahLst/>
              <a:cxnLst/>
              <a:rect l="l" t="t" r="r" b="b"/>
              <a:pathLst>
                <a:path w="5071" h="5439" extrusionOk="0">
                  <a:moveTo>
                    <a:pt x="3569" y="1"/>
                  </a:moveTo>
                  <a:lnTo>
                    <a:pt x="2202" y="1269"/>
                  </a:lnTo>
                  <a:cubicBezTo>
                    <a:pt x="1101" y="1902"/>
                    <a:pt x="334" y="2903"/>
                    <a:pt x="0" y="4104"/>
                  </a:cubicBezTo>
                  <a:lnTo>
                    <a:pt x="1034" y="5438"/>
                  </a:lnTo>
                  <a:lnTo>
                    <a:pt x="3303" y="4738"/>
                  </a:lnTo>
                  <a:cubicBezTo>
                    <a:pt x="3469" y="4671"/>
                    <a:pt x="3603" y="4571"/>
                    <a:pt x="3736" y="4404"/>
                  </a:cubicBezTo>
                  <a:lnTo>
                    <a:pt x="4870" y="2703"/>
                  </a:lnTo>
                  <a:cubicBezTo>
                    <a:pt x="5071" y="2369"/>
                    <a:pt x="5037" y="1936"/>
                    <a:pt x="4804" y="1635"/>
                  </a:cubicBezTo>
                  <a:lnTo>
                    <a:pt x="3569" y="1"/>
                  </a:lnTo>
                  <a:close/>
                </a:path>
              </a:pathLst>
            </a:custGeom>
            <a:solidFill>
              <a:srgbClr val="CE7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765;p34">
              <a:extLst>
                <a:ext uri="{FF2B5EF4-FFF2-40B4-BE49-F238E27FC236}">
                  <a16:creationId xmlns:a16="http://schemas.microsoft.com/office/drawing/2014/main" id="{A2D015F2-F415-05DC-E0BB-AC8B343F2288}"/>
                </a:ext>
              </a:extLst>
            </p:cNvPr>
            <p:cNvSpPr/>
            <p:nvPr/>
          </p:nvSpPr>
          <p:spPr>
            <a:xfrm>
              <a:off x="3683600" y="1972075"/>
              <a:ext cx="230225" cy="305850"/>
            </a:xfrm>
            <a:custGeom>
              <a:avLst/>
              <a:gdLst/>
              <a:ahLst/>
              <a:cxnLst/>
              <a:rect l="l" t="t" r="r" b="b"/>
              <a:pathLst>
                <a:path w="9209" h="12234" extrusionOk="0">
                  <a:moveTo>
                    <a:pt x="3229" y="1"/>
                  </a:moveTo>
                  <a:cubicBezTo>
                    <a:pt x="1270" y="1"/>
                    <a:pt x="0" y="2392"/>
                    <a:pt x="169" y="4628"/>
                  </a:cubicBezTo>
                  <a:cubicBezTo>
                    <a:pt x="436" y="7931"/>
                    <a:pt x="4071" y="12234"/>
                    <a:pt x="4071" y="12234"/>
                  </a:cubicBezTo>
                  <a:lnTo>
                    <a:pt x="9208" y="8398"/>
                  </a:lnTo>
                  <a:cubicBezTo>
                    <a:pt x="9208" y="8398"/>
                    <a:pt x="8408" y="3761"/>
                    <a:pt x="5773" y="1226"/>
                  </a:cubicBezTo>
                  <a:cubicBezTo>
                    <a:pt x="4850" y="360"/>
                    <a:pt x="3988" y="1"/>
                    <a:pt x="3229" y="1"/>
                  </a:cubicBezTo>
                  <a:close/>
                </a:path>
              </a:pathLst>
            </a:custGeom>
            <a:solidFill>
              <a:srgbClr val="796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766;p34">
              <a:extLst>
                <a:ext uri="{FF2B5EF4-FFF2-40B4-BE49-F238E27FC236}">
                  <a16:creationId xmlns:a16="http://schemas.microsoft.com/office/drawing/2014/main" id="{3A11E1DE-C09A-42EC-AD8E-C9699E413F0A}"/>
                </a:ext>
              </a:extLst>
            </p:cNvPr>
            <p:cNvSpPr/>
            <p:nvPr/>
          </p:nvSpPr>
          <p:spPr>
            <a:xfrm>
              <a:off x="3405925" y="1919400"/>
              <a:ext cx="326325" cy="201300"/>
            </a:xfrm>
            <a:custGeom>
              <a:avLst/>
              <a:gdLst/>
              <a:ahLst/>
              <a:cxnLst/>
              <a:rect l="l" t="t" r="r" b="b"/>
              <a:pathLst>
                <a:path w="13053" h="8052" extrusionOk="0">
                  <a:moveTo>
                    <a:pt x="6058" y="1"/>
                  </a:moveTo>
                  <a:cubicBezTo>
                    <a:pt x="5068" y="1"/>
                    <a:pt x="4100" y="47"/>
                    <a:pt x="3270" y="131"/>
                  </a:cubicBezTo>
                  <a:cubicBezTo>
                    <a:pt x="1" y="464"/>
                    <a:pt x="1635" y="3033"/>
                    <a:pt x="2203" y="3400"/>
                  </a:cubicBezTo>
                  <a:cubicBezTo>
                    <a:pt x="701" y="3967"/>
                    <a:pt x="1502" y="6602"/>
                    <a:pt x="4304" y="7869"/>
                  </a:cubicBezTo>
                  <a:cubicBezTo>
                    <a:pt x="4570" y="7994"/>
                    <a:pt x="4866" y="8052"/>
                    <a:pt x="5183" y="8052"/>
                  </a:cubicBezTo>
                  <a:cubicBezTo>
                    <a:pt x="8170" y="8052"/>
                    <a:pt x="13053" y="2969"/>
                    <a:pt x="12510" y="1432"/>
                  </a:cubicBezTo>
                  <a:cubicBezTo>
                    <a:pt x="12160" y="408"/>
                    <a:pt x="9007" y="1"/>
                    <a:pt x="6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TextBox 176">
            <a:extLst>
              <a:ext uri="{FF2B5EF4-FFF2-40B4-BE49-F238E27FC236}">
                <a16:creationId xmlns:a16="http://schemas.microsoft.com/office/drawing/2014/main" id="{26E276CD-2210-B668-94E3-744A45E320BE}"/>
              </a:ext>
            </a:extLst>
          </p:cNvPr>
          <p:cNvSpPr txBox="1"/>
          <p:nvPr/>
        </p:nvSpPr>
        <p:spPr>
          <a:xfrm>
            <a:off x="8445348" y="4742986"/>
            <a:ext cx="408878" cy="307777"/>
          </a:xfrm>
          <a:prstGeom prst="rect">
            <a:avLst/>
          </a:prstGeom>
          <a:noFill/>
        </p:spPr>
        <p:txBody>
          <a:bodyPr wrap="square" rtlCol="0">
            <a:spAutoFit/>
          </a:bodyPr>
          <a:lstStyle/>
          <a:p>
            <a:r>
              <a:rPr lang="en-US" b="1" dirty="0">
                <a:solidFill>
                  <a:schemeClr val="bg1"/>
                </a:solidFill>
              </a:rPr>
              <a:t>37</a:t>
            </a:r>
          </a:p>
        </p:txBody>
      </p:sp>
    </p:spTree>
    <p:extLst>
      <p:ext uri="{BB962C8B-B14F-4D97-AF65-F5344CB8AC3E}">
        <p14:creationId xmlns:p14="http://schemas.microsoft.com/office/powerpoint/2010/main" val="10914358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8"/>
          <p:cNvSpPr txBox="1">
            <a:spLocks noGrp="1"/>
          </p:cNvSpPr>
          <p:nvPr>
            <p:ph type="ctrTitle"/>
          </p:nvPr>
        </p:nvSpPr>
        <p:spPr>
          <a:xfrm>
            <a:off x="2761785" y="2159155"/>
            <a:ext cx="3620430" cy="82519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dirty="0"/>
              <a:t>Introduction</a:t>
            </a:r>
          </a:p>
        </p:txBody>
      </p:sp>
      <p:sp>
        <p:nvSpPr>
          <p:cNvPr id="2" name="TextBox 1">
            <a:extLst>
              <a:ext uri="{FF2B5EF4-FFF2-40B4-BE49-F238E27FC236}">
                <a16:creationId xmlns:a16="http://schemas.microsoft.com/office/drawing/2014/main" id="{2BC6E318-097D-5F1A-D984-EC51A7BFBC71}"/>
              </a:ext>
            </a:extLst>
          </p:cNvPr>
          <p:cNvSpPr txBox="1"/>
          <p:nvPr/>
        </p:nvSpPr>
        <p:spPr>
          <a:xfrm>
            <a:off x="8541991" y="4735551"/>
            <a:ext cx="408878" cy="307777"/>
          </a:xfrm>
          <a:prstGeom prst="rect">
            <a:avLst/>
          </a:prstGeom>
          <a:noFill/>
        </p:spPr>
        <p:txBody>
          <a:bodyPr wrap="square" rtlCol="0">
            <a:spAutoFit/>
          </a:bodyPr>
          <a:lstStyle/>
          <a:p>
            <a:r>
              <a:rPr lang="en-US" b="1" dirty="0">
                <a:solidFill>
                  <a:schemeClr val="bg1"/>
                </a:solidFill>
              </a:rPr>
              <a:t>4</a:t>
            </a:r>
          </a:p>
        </p:txBody>
      </p:sp>
    </p:spTree>
    <p:extLst>
      <p:ext uri="{BB962C8B-B14F-4D97-AF65-F5344CB8AC3E}">
        <p14:creationId xmlns:p14="http://schemas.microsoft.com/office/powerpoint/2010/main" val="1546654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85723C-FBA6-45EE-170A-E496A0620348}"/>
              </a:ext>
            </a:extLst>
          </p:cNvPr>
          <p:cNvSpPr>
            <a:spLocks noGrp="1"/>
          </p:cNvSpPr>
          <p:nvPr>
            <p:ph type="body" idx="1"/>
          </p:nvPr>
        </p:nvSpPr>
        <p:spPr/>
        <p:txBody>
          <a:bodyPr/>
          <a:lstStyle/>
          <a:p>
            <a:r>
              <a:rPr lang="en-US" b="0" dirty="0">
                <a:solidFill>
                  <a:schemeClr val="tx1">
                    <a:lumMod val="50000"/>
                    <a:lumOff val="50000"/>
                  </a:schemeClr>
                </a:solidFill>
                <a:effectLst/>
                <a:latin typeface="Menlo" panose="020B0609030804020204" pitchFamily="49" charset="0"/>
              </a:rPr>
              <a:t>This dataset contains information on patients with lung cancer, including their age, gender, air pollution exposure, alcohol use, dust allergy, occupational hazards, genetic risk, chronic lung disease, balanced diet, obesity, smoking status, passive smoker status, chest pain, coughing of blood, fatigue levels, weight loss, shortness of breath, wheezing, swallowing difficulty, clubbing of fingernails, frequent colds, dry coughs, and snoring. By analyzing this data, we can gain insight into what causes lung cancer and how best to treat it</a:t>
            </a:r>
          </a:p>
          <a:p>
            <a:pPr marL="139700" indent="0">
              <a:buNone/>
            </a:pPr>
            <a:endParaRPr lang="en-US" b="0" dirty="0">
              <a:solidFill>
                <a:schemeClr val="tx1">
                  <a:lumMod val="50000"/>
                  <a:lumOff val="50000"/>
                </a:schemeClr>
              </a:solidFill>
              <a:effectLst/>
              <a:latin typeface="Menlo" panose="020B0609030804020204" pitchFamily="49" charset="0"/>
            </a:endParaRPr>
          </a:p>
          <a:p>
            <a:r>
              <a:rPr lang="x-none" b="1" dirty="0">
                <a:solidFill>
                  <a:schemeClr val="tx1">
                    <a:lumMod val="50000"/>
                    <a:lumOff val="50000"/>
                  </a:schemeClr>
                </a:solidFill>
              </a:rPr>
              <a:t>Dataset dimensions --&gt; 1000 record x 26 column </a:t>
            </a:r>
          </a:p>
        </p:txBody>
      </p:sp>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p:txBody>
          <a:bodyPr/>
          <a:lstStyle/>
          <a:p>
            <a:pPr algn="ctr"/>
            <a:r>
              <a:rPr lang="x-none" dirty="0">
                <a:solidFill>
                  <a:srgbClr val="121241"/>
                </a:solidFill>
              </a:rPr>
              <a:t>INTRODUCTION</a:t>
            </a:r>
          </a:p>
        </p:txBody>
      </p:sp>
      <p:sp>
        <p:nvSpPr>
          <p:cNvPr id="4" name="TextBox 3">
            <a:extLst>
              <a:ext uri="{FF2B5EF4-FFF2-40B4-BE49-F238E27FC236}">
                <a16:creationId xmlns:a16="http://schemas.microsoft.com/office/drawing/2014/main" id="{F0CAFF4E-618E-20E1-D03B-33C77566B94C}"/>
              </a:ext>
            </a:extLst>
          </p:cNvPr>
          <p:cNvSpPr txBox="1"/>
          <p:nvPr/>
        </p:nvSpPr>
        <p:spPr>
          <a:xfrm>
            <a:off x="8541991" y="4735551"/>
            <a:ext cx="408878" cy="307777"/>
          </a:xfrm>
          <a:prstGeom prst="rect">
            <a:avLst/>
          </a:prstGeom>
          <a:noFill/>
        </p:spPr>
        <p:txBody>
          <a:bodyPr wrap="square" rtlCol="0">
            <a:spAutoFit/>
          </a:bodyPr>
          <a:lstStyle/>
          <a:p>
            <a:r>
              <a:rPr lang="en-US" b="1" dirty="0">
                <a:solidFill>
                  <a:schemeClr val="bg1"/>
                </a:solidFill>
              </a:rPr>
              <a:t>5</a:t>
            </a:r>
          </a:p>
        </p:txBody>
      </p:sp>
    </p:spTree>
    <p:extLst>
      <p:ext uri="{BB962C8B-B14F-4D97-AF65-F5344CB8AC3E}">
        <p14:creationId xmlns:p14="http://schemas.microsoft.com/office/powerpoint/2010/main" val="10780224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8"/>
          <p:cNvSpPr txBox="1">
            <a:spLocks noGrp="1"/>
          </p:cNvSpPr>
          <p:nvPr>
            <p:ph type="ctrTitle"/>
          </p:nvPr>
        </p:nvSpPr>
        <p:spPr>
          <a:xfrm>
            <a:off x="2761785" y="2159155"/>
            <a:ext cx="3620430" cy="82519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dirty="0"/>
              <a:t>Motivation</a:t>
            </a:r>
          </a:p>
        </p:txBody>
      </p:sp>
      <p:sp>
        <p:nvSpPr>
          <p:cNvPr id="2" name="TextBox 1">
            <a:extLst>
              <a:ext uri="{FF2B5EF4-FFF2-40B4-BE49-F238E27FC236}">
                <a16:creationId xmlns:a16="http://schemas.microsoft.com/office/drawing/2014/main" id="{0B98128C-2B0C-4542-753F-F695244CE38C}"/>
              </a:ext>
            </a:extLst>
          </p:cNvPr>
          <p:cNvSpPr txBox="1"/>
          <p:nvPr/>
        </p:nvSpPr>
        <p:spPr>
          <a:xfrm>
            <a:off x="8541991" y="4735551"/>
            <a:ext cx="408878" cy="307777"/>
          </a:xfrm>
          <a:prstGeom prst="rect">
            <a:avLst/>
          </a:prstGeom>
          <a:noFill/>
        </p:spPr>
        <p:txBody>
          <a:bodyPr wrap="square" rtlCol="0">
            <a:spAutoFit/>
          </a:bodyPr>
          <a:lstStyle/>
          <a:p>
            <a:r>
              <a:rPr lang="en-US" b="1" dirty="0">
                <a:solidFill>
                  <a:schemeClr val="bg1"/>
                </a:solidFill>
              </a:rPr>
              <a:t>6</a:t>
            </a:r>
          </a:p>
        </p:txBody>
      </p:sp>
    </p:spTree>
    <p:extLst>
      <p:ext uri="{BB962C8B-B14F-4D97-AF65-F5344CB8AC3E}">
        <p14:creationId xmlns:p14="http://schemas.microsoft.com/office/powerpoint/2010/main" val="740681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85723C-FBA6-45EE-170A-E496A0620348}"/>
              </a:ext>
            </a:extLst>
          </p:cNvPr>
          <p:cNvSpPr>
            <a:spLocks noGrp="1"/>
          </p:cNvSpPr>
          <p:nvPr>
            <p:ph type="body" idx="1"/>
          </p:nvPr>
        </p:nvSpPr>
        <p:spPr/>
        <p:txBody>
          <a:bodyPr/>
          <a:lstStyle/>
          <a:p>
            <a:r>
              <a:rPr lang="en-US" dirty="0">
                <a:solidFill>
                  <a:schemeClr val="tx1">
                    <a:lumMod val="50000"/>
                    <a:lumOff val="50000"/>
                  </a:schemeClr>
                </a:solidFill>
                <a:latin typeface="Menlo" panose="020B0609030804020204" pitchFamily="49" charset="0"/>
              </a:rPr>
              <a:t>What if I told you that the dataset help us predicting if any person have lungs cancer or not , How to build a model to help us predicting if we have the disease earlier ? , What common ways we can do to decrease the probability of getting it ?</a:t>
            </a:r>
            <a:endParaRPr lang="en-US" b="0" dirty="0">
              <a:solidFill>
                <a:schemeClr val="tx1">
                  <a:lumMod val="50000"/>
                  <a:lumOff val="50000"/>
                </a:schemeClr>
              </a:solidFill>
              <a:effectLst/>
              <a:latin typeface="Menlo" panose="020B0609030804020204" pitchFamily="49" charset="0"/>
            </a:endParaRPr>
          </a:p>
          <a:p>
            <a:pPr marL="139700" indent="0">
              <a:buNone/>
            </a:pPr>
            <a:endParaRPr lang="en-US" b="0" dirty="0">
              <a:solidFill>
                <a:schemeClr val="tx1">
                  <a:lumMod val="50000"/>
                  <a:lumOff val="50000"/>
                </a:schemeClr>
              </a:solidFill>
              <a:effectLst/>
              <a:latin typeface="Menlo" panose="020B0609030804020204" pitchFamily="49" charset="0"/>
            </a:endParaRPr>
          </a:p>
          <a:p>
            <a:r>
              <a:rPr lang="en-US" b="1" dirty="0">
                <a:solidFill>
                  <a:schemeClr val="tx1">
                    <a:lumMod val="50000"/>
                    <a:lumOff val="50000"/>
                  </a:schemeClr>
                </a:solidFill>
              </a:rPr>
              <a:t>How can we solve such problem like this but first we need to have a look at the dataset and explore it .</a:t>
            </a:r>
            <a:endParaRPr lang="x-none" b="1" dirty="0">
              <a:solidFill>
                <a:schemeClr val="tx1">
                  <a:lumMod val="50000"/>
                  <a:lumOff val="50000"/>
                </a:schemeClr>
              </a:solidFill>
            </a:endParaRPr>
          </a:p>
        </p:txBody>
      </p:sp>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p:txBody>
          <a:bodyPr/>
          <a:lstStyle/>
          <a:p>
            <a:pPr algn="ctr"/>
            <a:r>
              <a:rPr lang="en-US" dirty="0">
                <a:solidFill>
                  <a:srgbClr val="121241"/>
                </a:solidFill>
              </a:rPr>
              <a:t>Motivation</a:t>
            </a:r>
            <a:endParaRPr lang="x-none" dirty="0">
              <a:solidFill>
                <a:srgbClr val="121241"/>
              </a:solidFill>
            </a:endParaRPr>
          </a:p>
        </p:txBody>
      </p:sp>
      <p:sp>
        <p:nvSpPr>
          <p:cNvPr id="4" name="TextBox 3">
            <a:extLst>
              <a:ext uri="{FF2B5EF4-FFF2-40B4-BE49-F238E27FC236}">
                <a16:creationId xmlns:a16="http://schemas.microsoft.com/office/drawing/2014/main" id="{8DE29556-4161-B96C-B957-C04A2E484DA7}"/>
              </a:ext>
            </a:extLst>
          </p:cNvPr>
          <p:cNvSpPr txBox="1"/>
          <p:nvPr/>
        </p:nvSpPr>
        <p:spPr>
          <a:xfrm>
            <a:off x="8541991" y="4735551"/>
            <a:ext cx="408878" cy="307777"/>
          </a:xfrm>
          <a:prstGeom prst="rect">
            <a:avLst/>
          </a:prstGeom>
          <a:noFill/>
        </p:spPr>
        <p:txBody>
          <a:bodyPr wrap="square" rtlCol="0">
            <a:spAutoFit/>
          </a:bodyPr>
          <a:lstStyle/>
          <a:p>
            <a:r>
              <a:rPr lang="en-US" b="1" dirty="0">
                <a:solidFill>
                  <a:schemeClr val="bg1"/>
                </a:solidFill>
              </a:rPr>
              <a:t>7</a:t>
            </a:r>
          </a:p>
        </p:txBody>
      </p:sp>
    </p:spTree>
    <p:extLst>
      <p:ext uri="{BB962C8B-B14F-4D97-AF65-F5344CB8AC3E}">
        <p14:creationId xmlns:p14="http://schemas.microsoft.com/office/powerpoint/2010/main" val="130497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85723C-FBA6-45EE-170A-E496A0620348}"/>
              </a:ext>
            </a:extLst>
          </p:cNvPr>
          <p:cNvSpPr>
            <a:spLocks noGrp="1"/>
          </p:cNvSpPr>
          <p:nvPr>
            <p:ph type="body" idx="1"/>
          </p:nvPr>
        </p:nvSpPr>
        <p:spPr>
          <a:xfrm>
            <a:off x="720000" y="1564343"/>
            <a:ext cx="7704000" cy="2896145"/>
          </a:xfrm>
        </p:spPr>
        <p:txBody>
          <a:bodyPr numCol="2"/>
          <a:lstStyle/>
          <a:p>
            <a:r>
              <a:rPr lang="en-US" sz="1200" b="0" dirty="0">
                <a:solidFill>
                  <a:srgbClr val="CE9178"/>
                </a:solidFill>
                <a:effectLst/>
                <a:latin typeface="Menlo" panose="020B0609030804020204" pitchFamily="49" charset="0"/>
              </a:rPr>
              <a:t>Age: The age of the patient. (Numeric)</a:t>
            </a:r>
            <a:r>
              <a:rPr lang="en-US" sz="1200" dirty="0">
                <a:solidFill>
                  <a:srgbClr val="D7BA7D"/>
                </a:solidFill>
                <a:latin typeface="Menlo" panose="020B0609030804020204" pitchFamily="49" charset="0"/>
              </a:rPr>
              <a:t> </a:t>
            </a:r>
            <a:r>
              <a:rPr lang="en-US" sz="1200" b="0" dirty="0">
                <a:solidFill>
                  <a:srgbClr val="CE9178"/>
                </a:solidFill>
                <a:effectLst/>
                <a:latin typeface="Menlo" panose="020B0609030804020204" pitchFamily="49" charset="0"/>
              </a:rPr>
              <a:t>"- </a:t>
            </a:r>
          </a:p>
          <a:p>
            <a:pPr marL="139700" indent="0">
              <a:buNone/>
            </a:pPr>
            <a:endParaRPr lang="en-US" sz="1200" b="0" dirty="0">
              <a:solidFill>
                <a:srgbClr val="CE9178"/>
              </a:solidFill>
              <a:effectLst/>
              <a:latin typeface="Menlo" panose="020B0609030804020204" pitchFamily="49" charset="0"/>
            </a:endParaRPr>
          </a:p>
          <a:p>
            <a:r>
              <a:rPr lang="en-US" sz="1200" b="0" dirty="0">
                <a:solidFill>
                  <a:srgbClr val="CE9178"/>
                </a:solidFill>
                <a:effectLst/>
                <a:latin typeface="Menlo" panose="020B0609030804020204" pitchFamily="49" charset="0"/>
              </a:rPr>
              <a:t>Gender: The gender of the patient. (Categorical)</a:t>
            </a:r>
          </a:p>
          <a:p>
            <a:pPr marL="139700" indent="0">
              <a:buNone/>
            </a:pPr>
            <a:endParaRPr lang="en-US" sz="1200" b="0" dirty="0">
              <a:solidFill>
                <a:srgbClr val="CE9178"/>
              </a:solidFill>
              <a:effectLst/>
              <a:latin typeface="Menlo" panose="020B0609030804020204" pitchFamily="49" charset="0"/>
            </a:endParaRPr>
          </a:p>
          <a:p>
            <a:r>
              <a:rPr lang="en-US" sz="1200" b="0" dirty="0">
                <a:solidFill>
                  <a:srgbClr val="CE9178"/>
                </a:solidFill>
                <a:effectLst/>
                <a:latin typeface="Menlo" panose="020B0609030804020204" pitchFamily="49" charset="0"/>
              </a:rPr>
              <a:t>Air Pollution: The level of air pollution exposure of the patient. (Categorical) </a:t>
            </a:r>
          </a:p>
          <a:p>
            <a:r>
              <a:rPr lang="en-US" sz="1200" b="0" dirty="0">
                <a:solidFill>
                  <a:srgbClr val="CE9178"/>
                </a:solidFill>
                <a:effectLst/>
                <a:latin typeface="Menlo" panose="020B0609030804020204" pitchFamily="49" charset="0"/>
              </a:rPr>
              <a:t>Alcohol use: The level of alcohol use of the patient. (Categorical)</a:t>
            </a:r>
          </a:p>
          <a:p>
            <a:r>
              <a:rPr lang="en-US" sz="1200" b="0" dirty="0">
                <a:solidFill>
                  <a:srgbClr val="CE9178"/>
                </a:solidFill>
                <a:effectLst/>
                <a:latin typeface="Menlo" panose="020B0609030804020204" pitchFamily="49" charset="0"/>
              </a:rPr>
              <a:t>Dust Allergy: The level of dust allergy of the patient. (Categorical)</a:t>
            </a:r>
            <a:endParaRPr lang="en-US" sz="1200" dirty="0">
              <a:solidFill>
                <a:srgbClr val="D4D4D4"/>
              </a:solidFill>
              <a:latin typeface="Menlo" panose="020B0609030804020204" pitchFamily="49" charset="0"/>
            </a:endParaRPr>
          </a:p>
          <a:p>
            <a:r>
              <a:rPr lang="en-US" sz="1200" b="0" dirty="0">
                <a:solidFill>
                  <a:srgbClr val="CE9178"/>
                </a:solidFill>
                <a:effectLst/>
                <a:latin typeface="Menlo" panose="020B0609030804020204" pitchFamily="49" charset="0"/>
              </a:rPr>
              <a:t>Occupational Hazards: The level of occupational hazards of the patient. (Categorical)</a:t>
            </a:r>
            <a:endParaRPr lang="en-US" sz="1200" dirty="0">
              <a:solidFill>
                <a:srgbClr val="D7BA7D"/>
              </a:solidFill>
              <a:latin typeface="Menlo" panose="020B0609030804020204" pitchFamily="49" charset="0"/>
            </a:endParaRPr>
          </a:p>
          <a:p>
            <a:r>
              <a:rPr lang="en-US" sz="1200" b="0" dirty="0">
                <a:solidFill>
                  <a:srgbClr val="CE9178"/>
                </a:solidFill>
                <a:effectLst/>
                <a:latin typeface="Menlo" panose="020B0609030804020204" pitchFamily="49" charset="0"/>
              </a:rPr>
              <a:t>Genetic Risk: The level of genetic risk of the patient. (Categorical)</a:t>
            </a:r>
            <a:endParaRPr lang="en-US" sz="1200" dirty="0">
              <a:solidFill>
                <a:srgbClr val="D7BA7D"/>
              </a:solidFill>
              <a:latin typeface="Menlo" panose="020B0609030804020204" pitchFamily="49" charset="0"/>
            </a:endParaRPr>
          </a:p>
          <a:p>
            <a:r>
              <a:rPr lang="en-US" sz="1200" b="0" dirty="0">
                <a:solidFill>
                  <a:srgbClr val="CE9178"/>
                </a:solidFill>
                <a:effectLst/>
                <a:latin typeface="Menlo" panose="020B0609030804020204" pitchFamily="49" charset="0"/>
              </a:rPr>
              <a:t>Chronic Lung Disease: The level of chronic lung disease of the patient. (Categorical)</a:t>
            </a:r>
            <a:endParaRPr lang="en-US" sz="1200" dirty="0">
              <a:solidFill>
                <a:srgbClr val="D7BA7D"/>
              </a:solidFill>
              <a:latin typeface="Menlo" panose="020B0609030804020204" pitchFamily="49" charset="0"/>
            </a:endParaRPr>
          </a:p>
          <a:p>
            <a:r>
              <a:rPr lang="en-US" sz="1200" b="0" dirty="0">
                <a:solidFill>
                  <a:srgbClr val="CE9178"/>
                </a:solidFill>
                <a:effectLst/>
                <a:latin typeface="Menlo" panose="020B0609030804020204" pitchFamily="49" charset="0"/>
              </a:rPr>
              <a:t>Balanced Diet: The level of a balanced diet of the patient. (Categorical)</a:t>
            </a:r>
            <a:endParaRPr lang="en-US" sz="1200" dirty="0">
              <a:solidFill>
                <a:srgbClr val="D7BA7D"/>
              </a:solidFill>
              <a:latin typeface="Menlo" panose="020B0609030804020204" pitchFamily="49" charset="0"/>
            </a:endParaRPr>
          </a:p>
          <a:p>
            <a:r>
              <a:rPr lang="en-US" sz="1200" b="0" dirty="0">
                <a:solidFill>
                  <a:srgbClr val="CE9178"/>
                </a:solidFill>
                <a:effectLst/>
                <a:latin typeface="Menlo" panose="020B0609030804020204" pitchFamily="49" charset="0"/>
              </a:rPr>
              <a:t>Obesity: The level of obesity of the patient. (Categorical)</a:t>
            </a:r>
            <a:endParaRPr lang="en-US" sz="1200" dirty="0">
              <a:solidFill>
                <a:srgbClr val="D7BA7D"/>
              </a:solidFill>
              <a:latin typeface="Menlo" panose="020B0609030804020204" pitchFamily="49" charset="0"/>
            </a:endParaRPr>
          </a:p>
        </p:txBody>
      </p:sp>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p:txBody>
          <a:bodyPr/>
          <a:lstStyle/>
          <a:p>
            <a:pPr algn="ctr"/>
            <a:r>
              <a:rPr lang="x-none" dirty="0"/>
              <a:t>Columns Explaining </a:t>
            </a:r>
          </a:p>
        </p:txBody>
      </p:sp>
      <p:sp>
        <p:nvSpPr>
          <p:cNvPr id="4" name="TextBox 3">
            <a:extLst>
              <a:ext uri="{FF2B5EF4-FFF2-40B4-BE49-F238E27FC236}">
                <a16:creationId xmlns:a16="http://schemas.microsoft.com/office/drawing/2014/main" id="{E76791B0-F01F-B7CA-F649-17F387770826}"/>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8</a:t>
            </a:r>
          </a:p>
        </p:txBody>
      </p:sp>
    </p:spTree>
    <p:extLst>
      <p:ext uri="{BB962C8B-B14F-4D97-AF65-F5344CB8AC3E}">
        <p14:creationId xmlns:p14="http://schemas.microsoft.com/office/powerpoint/2010/main" val="6131215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85723C-FBA6-45EE-170A-E496A0620348}"/>
              </a:ext>
            </a:extLst>
          </p:cNvPr>
          <p:cNvSpPr>
            <a:spLocks noGrp="1"/>
          </p:cNvSpPr>
          <p:nvPr>
            <p:ph type="body" idx="1"/>
          </p:nvPr>
        </p:nvSpPr>
        <p:spPr>
          <a:xfrm>
            <a:off x="720000" y="1453469"/>
            <a:ext cx="7704000" cy="2665048"/>
          </a:xfrm>
        </p:spPr>
        <p:txBody>
          <a:bodyPr numCol="2"/>
          <a:lstStyle/>
          <a:p>
            <a:r>
              <a:rPr lang="en-US" sz="1200" b="0" dirty="0">
                <a:solidFill>
                  <a:srgbClr val="CE9178"/>
                </a:solidFill>
                <a:effectLst/>
                <a:latin typeface="Menlo" panose="020B0609030804020204" pitchFamily="49" charset="0"/>
              </a:rPr>
              <a:t>Smoking: The level of smoking of the patient. (Categorical)</a:t>
            </a:r>
            <a:endParaRPr lang="en-US" sz="1200" dirty="0">
              <a:solidFill>
                <a:srgbClr val="D7BA7D"/>
              </a:solidFill>
              <a:latin typeface="Menlo" panose="020B0609030804020204" pitchFamily="49" charset="0"/>
            </a:endParaRPr>
          </a:p>
          <a:p>
            <a:r>
              <a:rPr lang="en-US" sz="1200" b="0" dirty="0">
                <a:solidFill>
                  <a:srgbClr val="CE9178"/>
                </a:solidFill>
                <a:effectLst/>
                <a:latin typeface="Menlo" panose="020B0609030804020204" pitchFamily="49" charset="0"/>
              </a:rPr>
              <a:t>Passive Smoker: The level of passive smoker of the patient. (Categorical) </a:t>
            </a:r>
          </a:p>
          <a:p>
            <a:r>
              <a:rPr lang="en-US" sz="1200" b="0" dirty="0">
                <a:solidFill>
                  <a:srgbClr val="CE9178"/>
                </a:solidFill>
                <a:effectLst/>
                <a:latin typeface="Menlo" panose="020B0609030804020204" pitchFamily="49" charset="0"/>
              </a:rPr>
              <a:t>Chest Pain: The level of chest pain of the patient. (Categorical)</a:t>
            </a:r>
            <a:endParaRPr lang="en-US" sz="1200" b="0" dirty="0">
              <a:solidFill>
                <a:srgbClr val="D4D4D4"/>
              </a:solidFill>
              <a:effectLst/>
              <a:latin typeface="Menlo" panose="020B0609030804020204" pitchFamily="49" charset="0"/>
            </a:endParaRPr>
          </a:p>
          <a:p>
            <a:r>
              <a:rPr lang="en-US" sz="1200" b="0" dirty="0">
                <a:solidFill>
                  <a:srgbClr val="CE9178"/>
                </a:solidFill>
                <a:effectLst/>
                <a:latin typeface="Menlo" panose="020B0609030804020204" pitchFamily="49" charset="0"/>
              </a:rPr>
              <a:t>Coughing of Blood: The level of coughing of the blood of the patient. (Categorical)</a:t>
            </a:r>
            <a:endParaRPr lang="en-US" sz="1200" b="0" dirty="0">
              <a:solidFill>
                <a:srgbClr val="D4D4D4"/>
              </a:solidFill>
              <a:effectLst/>
              <a:latin typeface="Menlo" panose="020B0609030804020204" pitchFamily="49" charset="0"/>
            </a:endParaRPr>
          </a:p>
          <a:p>
            <a:r>
              <a:rPr lang="en-US" sz="1200" b="0" dirty="0">
                <a:solidFill>
                  <a:srgbClr val="CE9178"/>
                </a:solidFill>
                <a:effectLst/>
                <a:latin typeface="Menlo" panose="020B0609030804020204" pitchFamily="49" charset="0"/>
              </a:rPr>
              <a:t>Fatigue: The level of fatigue of the patient. (Categorical)</a:t>
            </a:r>
          </a:p>
          <a:p>
            <a:r>
              <a:rPr lang="en-US" sz="1200" b="0" dirty="0">
                <a:solidFill>
                  <a:schemeClr val="accent4">
                    <a:lumMod val="75000"/>
                  </a:schemeClr>
                </a:solidFill>
                <a:effectLst/>
                <a:latin typeface="Menlo" panose="020B0609030804020204"/>
              </a:rPr>
              <a:t>Level : Intensity of the cancer(Low, Medium or High)</a:t>
            </a:r>
          </a:p>
          <a:p>
            <a:endParaRPr lang="en-US" sz="1200" b="0" dirty="0">
              <a:solidFill>
                <a:srgbClr val="FF0000"/>
              </a:solidFill>
              <a:effectLst/>
              <a:latin typeface="Menlo" panose="020B0609030804020204" pitchFamily="49" charset="0"/>
            </a:endParaRPr>
          </a:p>
          <a:p>
            <a:r>
              <a:rPr lang="en-US" sz="1200" b="0" dirty="0">
                <a:solidFill>
                  <a:srgbClr val="CE9178"/>
                </a:solidFill>
                <a:effectLst/>
                <a:latin typeface="Menlo" panose="020B0609030804020204" pitchFamily="49" charset="0"/>
              </a:rPr>
              <a:t>Weight Loss: The level of weight loss of the patient. (Categorical)</a:t>
            </a:r>
            <a:endParaRPr lang="en-US" sz="1200" b="0" dirty="0">
              <a:solidFill>
                <a:srgbClr val="D4D4D4"/>
              </a:solidFill>
              <a:effectLst/>
              <a:latin typeface="Menlo" panose="020B0609030804020204" pitchFamily="49" charset="0"/>
            </a:endParaRPr>
          </a:p>
          <a:p>
            <a:r>
              <a:rPr lang="en-US" sz="1200" b="0" dirty="0">
                <a:solidFill>
                  <a:srgbClr val="CE9178"/>
                </a:solidFill>
                <a:effectLst/>
                <a:latin typeface="Menlo" panose="020B0609030804020204" pitchFamily="49" charset="0"/>
              </a:rPr>
              <a:t>Shortness of Breath: The level of shortness of breath of the patient. (Categorical)</a:t>
            </a:r>
            <a:endParaRPr lang="en-US" sz="1200" b="0" dirty="0">
              <a:solidFill>
                <a:srgbClr val="D4D4D4"/>
              </a:solidFill>
              <a:effectLst/>
              <a:latin typeface="Menlo" panose="020B0609030804020204" pitchFamily="49" charset="0"/>
            </a:endParaRPr>
          </a:p>
          <a:p>
            <a:r>
              <a:rPr lang="en-US" sz="1200" b="0" dirty="0">
                <a:solidFill>
                  <a:srgbClr val="CE9178"/>
                </a:solidFill>
                <a:effectLst/>
                <a:latin typeface="Menlo" panose="020B0609030804020204" pitchFamily="49" charset="0"/>
              </a:rPr>
              <a:t>Wheezing: The level of wheezing of the patient. (Categorical)</a:t>
            </a:r>
            <a:endParaRPr lang="en-US" sz="1200" b="0" dirty="0">
              <a:solidFill>
                <a:srgbClr val="D4D4D4"/>
              </a:solidFill>
              <a:effectLst/>
              <a:latin typeface="Menlo" panose="020B0609030804020204" pitchFamily="49" charset="0"/>
            </a:endParaRPr>
          </a:p>
          <a:p>
            <a:r>
              <a:rPr lang="en-US" sz="1200" b="0" dirty="0">
                <a:solidFill>
                  <a:srgbClr val="CE9178"/>
                </a:solidFill>
                <a:effectLst/>
                <a:latin typeface="Menlo" panose="020B0609030804020204" pitchFamily="49" charset="0"/>
              </a:rPr>
              <a:t>Swallowing Difficulty: The level of swallowing difficulty of the patient. (Categorical)</a:t>
            </a:r>
            <a:endParaRPr lang="en-US" sz="1200" b="0" dirty="0">
              <a:solidFill>
                <a:srgbClr val="D4D4D4"/>
              </a:solidFill>
              <a:effectLst/>
              <a:latin typeface="Menlo" panose="020B0609030804020204" pitchFamily="49" charset="0"/>
            </a:endParaRPr>
          </a:p>
          <a:p>
            <a:r>
              <a:rPr lang="en-US" sz="1200" b="0" dirty="0">
                <a:solidFill>
                  <a:srgbClr val="CE9178"/>
                </a:solidFill>
                <a:effectLst/>
                <a:latin typeface="Menlo" panose="020B0609030804020204" pitchFamily="49" charset="0"/>
              </a:rPr>
              <a:t>Clubbing of Fingernails: The level of clubbing of the fingernails of the patient. (Categorical)</a:t>
            </a:r>
            <a:endParaRPr lang="en-US" sz="1200" b="0" dirty="0">
              <a:solidFill>
                <a:srgbClr val="D4D4D4"/>
              </a:solidFill>
              <a:effectLst/>
              <a:latin typeface="Menlo" panose="020B0609030804020204" pitchFamily="49" charset="0"/>
            </a:endParaRPr>
          </a:p>
        </p:txBody>
      </p:sp>
      <p:sp>
        <p:nvSpPr>
          <p:cNvPr id="3" name="Title 2">
            <a:extLst>
              <a:ext uri="{FF2B5EF4-FFF2-40B4-BE49-F238E27FC236}">
                <a16:creationId xmlns:a16="http://schemas.microsoft.com/office/drawing/2014/main" id="{3D01BDC7-F2F6-F2FF-4988-9F1657AE58D4}"/>
              </a:ext>
            </a:extLst>
          </p:cNvPr>
          <p:cNvSpPr>
            <a:spLocks noGrp="1"/>
          </p:cNvSpPr>
          <p:nvPr>
            <p:ph type="title"/>
          </p:nvPr>
        </p:nvSpPr>
        <p:spPr/>
        <p:txBody>
          <a:bodyPr/>
          <a:lstStyle/>
          <a:p>
            <a:pPr algn="ctr"/>
            <a:r>
              <a:rPr lang="x-none" dirty="0"/>
              <a:t>Columns Explaining </a:t>
            </a:r>
          </a:p>
        </p:txBody>
      </p:sp>
      <p:sp>
        <p:nvSpPr>
          <p:cNvPr id="4" name="TextBox 3">
            <a:extLst>
              <a:ext uri="{FF2B5EF4-FFF2-40B4-BE49-F238E27FC236}">
                <a16:creationId xmlns:a16="http://schemas.microsoft.com/office/drawing/2014/main" id="{B475F273-EA61-B92F-F736-D37F07CB6CB9}"/>
              </a:ext>
            </a:extLst>
          </p:cNvPr>
          <p:cNvSpPr txBox="1"/>
          <p:nvPr/>
        </p:nvSpPr>
        <p:spPr>
          <a:xfrm flipH="1">
            <a:off x="2405503" y="4118517"/>
            <a:ext cx="4332993" cy="307777"/>
          </a:xfrm>
          <a:prstGeom prst="rect">
            <a:avLst/>
          </a:prstGeom>
          <a:noFill/>
        </p:spPr>
        <p:txBody>
          <a:bodyPr wrap="square" rtlCol="0">
            <a:spAutoFit/>
          </a:bodyPr>
          <a:lstStyle/>
          <a:p>
            <a:r>
              <a:rPr lang="en-US" sz="1400" b="0" dirty="0">
                <a:solidFill>
                  <a:srgbClr val="CE9178"/>
                </a:solidFill>
                <a:effectLst/>
                <a:latin typeface="Menlo" panose="020B0609030804020204" pitchFamily="49" charset="0"/>
              </a:rPr>
              <a:t>Our Job is to Predict the Level Column Value </a:t>
            </a:r>
            <a:endParaRPr lang="en-US" dirty="0"/>
          </a:p>
        </p:txBody>
      </p:sp>
      <p:sp>
        <p:nvSpPr>
          <p:cNvPr id="5" name="TextBox 4">
            <a:extLst>
              <a:ext uri="{FF2B5EF4-FFF2-40B4-BE49-F238E27FC236}">
                <a16:creationId xmlns:a16="http://schemas.microsoft.com/office/drawing/2014/main" id="{4A102A5D-8176-7372-F58D-6E7ACACC590E}"/>
              </a:ext>
            </a:extLst>
          </p:cNvPr>
          <p:cNvSpPr txBox="1"/>
          <p:nvPr/>
        </p:nvSpPr>
        <p:spPr>
          <a:xfrm>
            <a:off x="8519689" y="4742986"/>
            <a:ext cx="408878" cy="307777"/>
          </a:xfrm>
          <a:prstGeom prst="rect">
            <a:avLst/>
          </a:prstGeom>
          <a:noFill/>
        </p:spPr>
        <p:txBody>
          <a:bodyPr wrap="square" rtlCol="0">
            <a:spAutoFit/>
          </a:bodyPr>
          <a:lstStyle/>
          <a:p>
            <a:r>
              <a:rPr lang="en-US" b="1" dirty="0">
                <a:solidFill>
                  <a:schemeClr val="bg1"/>
                </a:solidFill>
              </a:rPr>
              <a:t>9</a:t>
            </a:r>
          </a:p>
        </p:txBody>
      </p:sp>
    </p:spTree>
    <p:extLst>
      <p:ext uri="{BB962C8B-B14F-4D97-AF65-F5344CB8AC3E}">
        <p14:creationId xmlns:p14="http://schemas.microsoft.com/office/powerpoint/2010/main" val="2053992549"/>
      </p:ext>
    </p:extLst>
  </p:cSld>
  <p:clrMapOvr>
    <a:masterClrMapping/>
  </p:clrMapOvr>
</p:sld>
</file>

<file path=ppt/theme/theme1.xml><?xml version="1.0" encoding="utf-8"?>
<a:theme xmlns:a="http://schemas.openxmlformats.org/drawingml/2006/main" name="Lung Cancer Awareness Month Infographics by Slidesgo">
  <a:themeElements>
    <a:clrScheme name="Simple Light">
      <a:dk1>
        <a:srgbClr val="121241"/>
      </a:dk1>
      <a:lt1>
        <a:srgbClr val="F8F8F8"/>
      </a:lt1>
      <a:dk2>
        <a:srgbClr val="E9E9E9"/>
      </a:dk2>
      <a:lt2>
        <a:srgbClr val="5D74FF"/>
      </a:lt2>
      <a:accent1>
        <a:srgbClr val="8755D0"/>
      </a:accent1>
      <a:accent2>
        <a:srgbClr val="D52D2D"/>
      </a:accent2>
      <a:accent3>
        <a:srgbClr val="FF8382"/>
      </a:accent3>
      <a:accent4>
        <a:srgbClr val="FFC1BF"/>
      </a:accent4>
      <a:accent5>
        <a:srgbClr val="FFD38C"/>
      </a:accent5>
      <a:accent6>
        <a:srgbClr val="FFB641"/>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1560</TotalTime>
  <Words>1436</Words>
  <Application>Microsoft Office PowerPoint</Application>
  <PresentationFormat>On-screen Show (16:9)</PresentationFormat>
  <Paragraphs>230</Paragraphs>
  <Slides>37</Slides>
  <Notes>17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37</vt:i4>
      </vt:variant>
    </vt:vector>
  </HeadingPairs>
  <TitlesOfParts>
    <vt:vector size="49" baseType="lpstr">
      <vt:lpstr>Cairo Black</vt:lpstr>
      <vt:lpstr>Open Sans ExtraBold</vt:lpstr>
      <vt:lpstr>Bebas Neue</vt:lpstr>
      <vt:lpstr>Open Sans</vt:lpstr>
      <vt:lpstr>Cairo</vt:lpstr>
      <vt:lpstr>Engravers MT</vt:lpstr>
      <vt:lpstr>Libre Franklin</vt:lpstr>
      <vt:lpstr>Open Sans Semibold</vt:lpstr>
      <vt:lpstr>Menlo</vt:lpstr>
      <vt:lpstr>Arial</vt:lpstr>
      <vt:lpstr>Anaheim</vt:lpstr>
      <vt:lpstr>Lung Cancer Awareness Month Infographics by Slidesgo</vt:lpstr>
      <vt:lpstr>LUNG CANCER CLASSIFICATION</vt:lpstr>
      <vt:lpstr>ABOUT THE PROJECT</vt:lpstr>
      <vt:lpstr>Table Of Content </vt:lpstr>
      <vt:lpstr>Introduction</vt:lpstr>
      <vt:lpstr>INTRODUCTION</vt:lpstr>
      <vt:lpstr>Motivation</vt:lpstr>
      <vt:lpstr>Motivation</vt:lpstr>
      <vt:lpstr>Columns Explaining </vt:lpstr>
      <vt:lpstr>Columns Explaining </vt:lpstr>
      <vt:lpstr>Data Preprocessing &amp; Visualization </vt:lpstr>
      <vt:lpstr>Data Preprocessing &amp; Visualization</vt:lpstr>
      <vt:lpstr>Data Preprocessing &amp; Visualization</vt:lpstr>
      <vt:lpstr>Data Preprocessing &amp; Visualization</vt:lpstr>
      <vt:lpstr>Who are more susceptible to disease ?</vt:lpstr>
      <vt:lpstr>How are Occupational Hazards affected by Genetic Risk?</vt:lpstr>
      <vt:lpstr>How Many Smokers we have and how much they smoke ?</vt:lpstr>
      <vt:lpstr>What is the Relation between Genetic Risk and chronic Lung Disease ?  </vt:lpstr>
      <vt:lpstr>Who is drinking the most alcohols ? </vt:lpstr>
      <vt:lpstr>How is Obesity affecting Coughing of blood level ?  </vt:lpstr>
      <vt:lpstr>Are there is any outliers in the dataset ? </vt:lpstr>
      <vt:lpstr>Modeling &amp; Evaluation</vt:lpstr>
      <vt:lpstr>We first used Standard Scaler then we started modelling by different models.  </vt:lpstr>
      <vt:lpstr>We first used Standard Scaler then we started modelling by different models.  </vt:lpstr>
      <vt:lpstr>We first used Standard Scaler then we started modelling by different models.  </vt:lpstr>
      <vt:lpstr>We first used Standard Scaler then we started modelling by different models.  </vt:lpstr>
      <vt:lpstr>We first used Standard Scaler then we started modelling by different models.  </vt:lpstr>
      <vt:lpstr>Neural Network Model Summary</vt:lpstr>
      <vt:lpstr>Checking Loss data in the Model</vt:lpstr>
      <vt:lpstr>Checking the Accuracy of data in the Model</vt:lpstr>
      <vt:lpstr>Summary</vt:lpstr>
      <vt:lpstr>Conclusion</vt:lpstr>
      <vt:lpstr>Data Summary</vt:lpstr>
      <vt:lpstr>General Solutions To The Problem</vt:lpstr>
      <vt:lpstr>Deployment</vt:lpstr>
      <vt:lpstr>Deployment</vt:lpstr>
      <vt:lpstr>Team members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LUNG CANCER CLASSIFICATION</dc:title>
  <dc:creator>Youssef Abdel Mottaleb</dc:creator>
  <cp:lastModifiedBy>Youssef Abdel Mottaleb</cp:lastModifiedBy>
  <cp:revision>9</cp:revision>
  <dcterms:modified xsi:type="dcterms:W3CDTF">2022-12-21T19:50:57Z</dcterms:modified>
</cp:coreProperties>
</file>